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21"/>
  </p:notesMasterIdLst>
  <p:handoutMasterIdLst>
    <p:handoutMasterId r:id="rId22"/>
  </p:handoutMasterIdLst>
  <p:sldIdLst>
    <p:sldId id="350" r:id="rId5"/>
    <p:sldId id="352" r:id="rId6"/>
    <p:sldId id="361" r:id="rId7"/>
    <p:sldId id="379" r:id="rId8"/>
    <p:sldId id="334" r:id="rId9"/>
    <p:sldId id="353" r:id="rId10"/>
    <p:sldId id="370" r:id="rId11"/>
    <p:sldId id="371" r:id="rId12"/>
    <p:sldId id="372" r:id="rId13"/>
    <p:sldId id="373" r:id="rId14"/>
    <p:sldId id="374" r:id="rId15"/>
    <p:sldId id="375" r:id="rId16"/>
    <p:sldId id="376" r:id="rId17"/>
    <p:sldId id="377" r:id="rId18"/>
    <p:sldId id="378" r:id="rId19"/>
    <p:sldId id="34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226"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5B66E5-15AA-4745-8A67-3CE257BEE3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a:extLst>
              <a:ext uri="{FF2B5EF4-FFF2-40B4-BE49-F238E27FC236}">
                <a16:creationId xmlns:a16="http://schemas.microsoft.com/office/drawing/2014/main" id="{AC844A45-21B3-834A-A491-E4E4B9DC11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C039FDB-18A0-074D-8BA3-A4C3DE896A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6D13E5-4CEC-3A4A-8E5D-AFCEE7512EEC}" type="slidenum">
              <a:t>‹#›</a:t>
            </a:fld>
            <a:endParaRPr lang="en-US" dirty="0"/>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11/3/2024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5</a:t>
            </a:fld>
            <a:endParaRPr lang="en-US" dirty="0"/>
          </a:p>
        </p:txBody>
      </p:sp>
    </p:spTree>
    <p:extLst>
      <p:ext uri="{BB962C8B-B14F-4D97-AF65-F5344CB8AC3E}">
        <p14:creationId xmlns:p14="http://schemas.microsoft.com/office/powerpoint/2010/main" val="4285802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16</a:t>
            </a:fld>
            <a:endParaRPr lang="en-US" dirty="0"/>
          </a:p>
        </p:txBody>
      </p:sp>
    </p:spTree>
    <p:extLst>
      <p:ext uri="{BB962C8B-B14F-4D97-AF65-F5344CB8AC3E}">
        <p14:creationId xmlns:p14="http://schemas.microsoft.com/office/powerpoint/2010/main" val="18238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p:nvPr>
        </p:nvSpPr>
        <p:spPr>
          <a:xfrm>
            <a:off x="6367054" y="2116182"/>
            <a:ext cx="5491571" cy="1514019"/>
          </a:xfrm>
          <a:prstGeom prst="rect">
            <a:avLst/>
          </a:prstGeom>
        </p:spPr>
        <p:txBody>
          <a:bodyPr lIns="0" tIns="0" rIns="0" bIns="0" anchor="b">
            <a:noAutofit/>
          </a:bodyPr>
          <a:lstStyle>
            <a:lvl1pPr algn="l">
              <a:defRPr sz="6000" b="1" i="0" spc="100" baseline="0">
                <a:solidFill>
                  <a:schemeClr val="bg1"/>
                </a:solidFill>
                <a:latin typeface="+mj-lt"/>
              </a:defRPr>
            </a:lvl1pPr>
          </a:lstStyle>
          <a:p>
            <a:r>
              <a:rPr lang="en-US"/>
              <a:t>Click to edit Master title style</a:t>
            </a:r>
            <a:endParaRPr lang="en-US" dirty="0"/>
          </a:p>
        </p:txBody>
      </p:sp>
      <p:grpSp>
        <p:nvGrpSpPr>
          <p:cNvPr id="9" name="Group 8">
            <a:extLst>
              <a:ext uri="{FF2B5EF4-FFF2-40B4-BE49-F238E27FC236}">
                <a16:creationId xmlns:a16="http://schemas.microsoft.com/office/drawing/2014/main" id="{C26C18C3-ED25-DD4B-BA72-24932D54DE37}"/>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p:nvPr>
        </p:nvSpPr>
        <p:spPr>
          <a:xfrm>
            <a:off x="6367055" y="4549553"/>
            <a:ext cx="5491570" cy="953337"/>
          </a:xfrm>
        </p:spPr>
        <p:txBody>
          <a:bodyPr lIns="0" tIns="0" rIns="0" bIns="0">
            <a:noAutofit/>
          </a:bodyPr>
          <a:lstStyle>
            <a:lvl1pPr marL="0" indent="0">
              <a:buNone/>
              <a:defRPr sz="18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cxnSp>
        <p:nvCxnSpPr>
          <p:cNvPr id="13" name="Straight Connector 12">
            <a:extLst>
              <a:ext uri="{FF2B5EF4-FFF2-40B4-BE49-F238E27FC236}">
                <a16:creationId xmlns:a16="http://schemas.microsoft.com/office/drawing/2014/main" id="{A69706A2-3726-FE4E-B923-E75D48597816}"/>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7108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
    <p:bg>
      <p:bgPr>
        <a:solidFill>
          <a:schemeClr val="tx1"/>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DEF3328-825B-3946-8472-DB93D6A32867}"/>
              </a:ext>
            </a:extLst>
          </p:cNvPr>
          <p:cNvGrpSpPr>
            <a:grpSpLocks/>
          </p:cNvGrpSpPr>
          <p:nvPr userDrawn="1"/>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4E4E09DF-AF21-0E4A-9838-14DFBFFED7D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653F54AE-9BC1-3A45-A129-4028EADE406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254F6D22-4944-974A-999E-F9E22F15952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64023" y="2300984"/>
            <a:ext cx="4827178"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3A0EE708-F36B-444B-9A8B-D48D69535E45}"/>
              </a:ext>
            </a:extLst>
          </p:cNvPr>
          <p:cNvSpPr>
            <a:spLocks noGrp="1"/>
          </p:cNvSpPr>
          <p:nvPr>
            <p:ph type="body" idx="10"/>
          </p:nvPr>
        </p:nvSpPr>
        <p:spPr>
          <a:xfrm>
            <a:off x="6362700" y="2300984"/>
            <a:ext cx="4764829"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64023" y="2799146"/>
            <a:ext cx="482717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8" name="Content Placeholder 3">
            <a:extLst>
              <a:ext uri="{FF2B5EF4-FFF2-40B4-BE49-F238E27FC236}">
                <a16:creationId xmlns:a16="http://schemas.microsoft.com/office/drawing/2014/main" id="{E40D4044-0F7B-0647-BAB5-16B23EBD9ECD}"/>
              </a:ext>
            </a:extLst>
          </p:cNvPr>
          <p:cNvSpPr>
            <a:spLocks noGrp="1"/>
          </p:cNvSpPr>
          <p:nvPr>
            <p:ph sz="half" idx="13"/>
          </p:nvPr>
        </p:nvSpPr>
        <p:spPr>
          <a:xfrm>
            <a:off x="6362700" y="2799146"/>
            <a:ext cx="4756241"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15" name="Straight Connector 14">
            <a:extLst>
              <a:ext uri="{FF2B5EF4-FFF2-40B4-BE49-F238E27FC236}">
                <a16:creationId xmlns:a16="http://schemas.microsoft.com/office/drawing/2014/main" id="{ED51C063-0222-064B-8A2E-485FE9EAC10D}"/>
              </a:ext>
            </a:extLst>
          </p:cNvPr>
          <p:cNvCxnSpPr>
            <a:cxnSpLocks/>
          </p:cNvCxnSpPr>
          <p:nvPr userDrawn="1"/>
        </p:nvCxnSpPr>
        <p:spPr>
          <a:xfrm>
            <a:off x="63627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4914D182-A7DD-4F7B-B207-262854316EDA}"/>
              </a:ext>
            </a:extLst>
          </p:cNvPr>
          <p:cNvSpPr>
            <a:spLocks noGrp="1"/>
          </p:cNvSpPr>
          <p:nvPr>
            <p:ph type="dt" sz="half" idx="14"/>
          </p:nvPr>
        </p:nvSpPr>
        <p:spPr/>
        <p:txBody>
          <a:bodyPr/>
          <a:lstStyle/>
          <a:p>
            <a:fld id="{6FCA8E82-58CD-E045-8B98-B7A85B79B752}" type="datetime4">
              <a:rPr lang="en-US" smtClean="0"/>
              <a:pPr/>
              <a:t>November 3, 2024</a:t>
            </a:fld>
            <a:endParaRPr lang="en-US" dirty="0">
              <a:latin typeface="+mn-lt"/>
            </a:endParaRPr>
          </a:p>
        </p:txBody>
      </p:sp>
      <p:sp>
        <p:nvSpPr>
          <p:cNvPr id="3" name="Footer Placeholder 2">
            <a:extLst>
              <a:ext uri="{FF2B5EF4-FFF2-40B4-BE49-F238E27FC236}">
                <a16:creationId xmlns:a16="http://schemas.microsoft.com/office/drawing/2014/main" id="{10B29252-5D0B-4B9D-9FBD-8EC0929FE096}"/>
              </a:ext>
            </a:extLst>
          </p:cNvPr>
          <p:cNvSpPr>
            <a:spLocks noGrp="1"/>
          </p:cNvSpPr>
          <p:nvPr>
            <p:ph type="ftr" sz="quarter" idx="15"/>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5BB4FEF6-E217-4110-BBF5-C4B77ADC8457}"/>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5504253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
    <p:bg>
      <p:bgPr>
        <a:solidFill>
          <a:schemeClr val="tx1"/>
        </a:soli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868B08E5-2F7C-7749-8BDF-386EAF974BB0}"/>
              </a:ext>
            </a:extLst>
          </p:cNvPr>
          <p:cNvGrpSpPr>
            <a:grpSpLocks/>
          </p:cNvGrpSpPr>
          <p:nvPr userDrawn="1"/>
        </p:nvGrpSpPr>
        <p:grpSpPr bwMode="auto">
          <a:xfrm rot="16200000" flipV="1">
            <a:off x="0" y="3900132"/>
            <a:ext cx="2959226" cy="2959226"/>
            <a:chOff x="0" y="12289"/>
            <a:chExt cx="3550" cy="3551"/>
          </a:xfrm>
        </p:grpSpPr>
        <p:sp>
          <p:nvSpPr>
            <p:cNvPr id="38" name="Freeform 37">
              <a:extLst>
                <a:ext uri="{FF2B5EF4-FFF2-40B4-BE49-F238E27FC236}">
                  <a16:creationId xmlns:a16="http://schemas.microsoft.com/office/drawing/2014/main" id="{F3E300C0-0B72-9048-9E16-2166E1A88FE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9" name="Freeform 38">
              <a:extLst>
                <a:ext uri="{FF2B5EF4-FFF2-40B4-BE49-F238E27FC236}">
                  <a16:creationId xmlns:a16="http://schemas.microsoft.com/office/drawing/2014/main" id="{E4AA520D-9D51-3A42-B9B1-DF72169BC8DB}"/>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40" name="Freeform 39">
              <a:extLst>
                <a:ext uri="{FF2B5EF4-FFF2-40B4-BE49-F238E27FC236}">
                  <a16:creationId xmlns:a16="http://schemas.microsoft.com/office/drawing/2014/main" id="{D5F2735E-137C-DB47-AEF0-EFC871A3237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52500"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52500"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0" name="Text Placeholder 2">
            <a:extLst>
              <a:ext uri="{FF2B5EF4-FFF2-40B4-BE49-F238E27FC236}">
                <a16:creationId xmlns:a16="http://schemas.microsoft.com/office/drawing/2014/main" id="{057DFE0A-61D9-1B48-8196-EA94D04685DD}"/>
              </a:ext>
            </a:extLst>
          </p:cNvPr>
          <p:cNvSpPr>
            <a:spLocks noGrp="1"/>
          </p:cNvSpPr>
          <p:nvPr>
            <p:ph type="body" idx="10"/>
          </p:nvPr>
        </p:nvSpPr>
        <p:spPr>
          <a:xfrm>
            <a:off x="4569372"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1" name="Content Placeholder 3">
            <a:extLst>
              <a:ext uri="{FF2B5EF4-FFF2-40B4-BE49-F238E27FC236}">
                <a16:creationId xmlns:a16="http://schemas.microsoft.com/office/drawing/2014/main" id="{C946754A-F105-644E-99A4-DC80B9944243}"/>
              </a:ext>
            </a:extLst>
          </p:cNvPr>
          <p:cNvSpPr>
            <a:spLocks noGrp="1"/>
          </p:cNvSpPr>
          <p:nvPr>
            <p:ph sz="half" idx="11"/>
          </p:nvPr>
        </p:nvSpPr>
        <p:spPr>
          <a:xfrm>
            <a:off x="4569372" y="2799146"/>
            <a:ext cx="305062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2" name="Text Placeholder 2">
            <a:extLst>
              <a:ext uri="{FF2B5EF4-FFF2-40B4-BE49-F238E27FC236}">
                <a16:creationId xmlns:a16="http://schemas.microsoft.com/office/drawing/2014/main" id="{368648FC-FC9A-5645-8F0C-390FFFAE180D}"/>
              </a:ext>
            </a:extLst>
          </p:cNvPr>
          <p:cNvSpPr>
            <a:spLocks noGrp="1"/>
          </p:cNvSpPr>
          <p:nvPr>
            <p:ph type="body" idx="12"/>
          </p:nvPr>
        </p:nvSpPr>
        <p:spPr>
          <a:xfrm>
            <a:off x="8187017"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4" name="Content Placeholder 3">
            <a:extLst>
              <a:ext uri="{FF2B5EF4-FFF2-40B4-BE49-F238E27FC236}">
                <a16:creationId xmlns:a16="http://schemas.microsoft.com/office/drawing/2014/main" id="{BBB849DC-B114-D145-9879-4FE0688BF57E}"/>
              </a:ext>
            </a:extLst>
          </p:cNvPr>
          <p:cNvSpPr>
            <a:spLocks noGrp="1"/>
          </p:cNvSpPr>
          <p:nvPr>
            <p:ph sz="half" idx="13"/>
          </p:nvPr>
        </p:nvSpPr>
        <p:spPr>
          <a:xfrm>
            <a:off x="8187017"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9F0C4CE5-5F02-B143-8FD1-1B235D270DAC}"/>
              </a:ext>
            </a:extLst>
          </p:cNvPr>
          <p:cNvCxnSpPr>
            <a:cxnSpLocks/>
          </p:cNvCxnSpPr>
          <p:nvPr userDrawn="1"/>
        </p:nvCxnSpPr>
        <p:spPr>
          <a:xfrm>
            <a:off x="4569372"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289A8C14-DB28-F34E-8098-168D4C75AF23}"/>
              </a:ext>
            </a:extLst>
          </p:cNvPr>
          <p:cNvCxnSpPr>
            <a:cxnSpLocks/>
          </p:cNvCxnSpPr>
          <p:nvPr userDrawn="1"/>
        </p:nvCxnSpPr>
        <p:spPr>
          <a:xfrm>
            <a:off x="8187017"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F0FA07F3-F8E4-4505-85EC-22734AC68792}"/>
              </a:ext>
            </a:extLst>
          </p:cNvPr>
          <p:cNvSpPr>
            <a:spLocks noGrp="1"/>
          </p:cNvSpPr>
          <p:nvPr>
            <p:ph type="dt" sz="half" idx="14"/>
          </p:nvPr>
        </p:nvSpPr>
        <p:spPr/>
        <p:txBody>
          <a:bodyPr/>
          <a:lstStyle/>
          <a:p>
            <a:fld id="{6FCA8E82-58CD-E045-8B98-B7A85B79B752}" type="datetime4">
              <a:rPr lang="en-US" smtClean="0"/>
              <a:pPr/>
              <a:t>November 3, 2024</a:t>
            </a:fld>
            <a:endParaRPr lang="en-US" dirty="0">
              <a:latin typeface="+mn-lt"/>
            </a:endParaRPr>
          </a:p>
        </p:txBody>
      </p:sp>
      <p:sp>
        <p:nvSpPr>
          <p:cNvPr id="3" name="Footer Placeholder 2">
            <a:extLst>
              <a:ext uri="{FF2B5EF4-FFF2-40B4-BE49-F238E27FC236}">
                <a16:creationId xmlns:a16="http://schemas.microsoft.com/office/drawing/2014/main" id="{D5165D22-FEF5-4F30-8822-5D2378806A9B}"/>
              </a:ext>
            </a:extLst>
          </p:cNvPr>
          <p:cNvSpPr>
            <a:spLocks noGrp="1"/>
          </p:cNvSpPr>
          <p:nvPr>
            <p:ph type="ftr" sz="quarter" idx="15"/>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1540F86B-3DA3-4708-AAF5-387BA115C415}"/>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42279487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520" userDrawn="1">
          <p15:clr>
            <a:srgbClr val="FBAE40"/>
          </p15:clr>
        </p15:guide>
        <p15:guide id="4" pos="5160" userDrawn="1">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4800" userDrawn="1">
          <p15:clr>
            <a:srgbClr val="FBAE40"/>
          </p15:clr>
        </p15:guide>
        <p15:guide id="11" pos="2880" userDrawn="1">
          <p15:clr>
            <a:srgbClr val="FBAE40"/>
          </p15:clr>
        </p15:guide>
        <p15:guide id="12" orient="horz" pos="175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
    <p:bg>
      <p:bgPr>
        <a:solidFill>
          <a:schemeClr val="tx1"/>
        </a:solid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0DA8C895-11B9-EA40-B0F8-0F4FE9881512}"/>
              </a:ext>
            </a:extLst>
          </p:cNvPr>
          <p:cNvSpPr>
            <a:spLocks noGrp="1"/>
          </p:cNvSpPr>
          <p:nvPr>
            <p:ph type="body" sz="quarter" idx="10"/>
          </p:nvPr>
        </p:nvSpPr>
        <p:spPr>
          <a:xfrm>
            <a:off x="952500" y="2656904"/>
            <a:ext cx="4838700" cy="574318"/>
          </a:xfrm>
        </p:spPr>
        <p:txBody>
          <a:bodyPr>
            <a:noAutofit/>
          </a:bodyPr>
          <a:lstStyle>
            <a:lvl1pPr marL="0" indent="0">
              <a:buNone/>
              <a:defRPr sz="1600">
                <a:latin typeface="+mn-lt"/>
              </a:defRPr>
            </a:lvl1pPr>
          </a:lstStyle>
          <a:p>
            <a:pPr lvl="0"/>
            <a:r>
              <a:rPr lang="en-US"/>
              <a:t>Click to edit Master text styles</a:t>
            </a:r>
          </a:p>
        </p:txBody>
      </p:sp>
      <p:grpSp>
        <p:nvGrpSpPr>
          <p:cNvPr id="15" name="Group 14">
            <a:extLst>
              <a:ext uri="{FF2B5EF4-FFF2-40B4-BE49-F238E27FC236}">
                <a16:creationId xmlns:a16="http://schemas.microsoft.com/office/drawing/2014/main" id="{C47A1EE0-4011-3749-B01C-FC489EEDF880}"/>
              </a:ext>
            </a:extLst>
          </p:cNvPr>
          <p:cNvGrpSpPr>
            <a:grpSpLocks/>
          </p:cNvGrpSpPr>
          <p:nvPr userDrawn="1"/>
        </p:nvGrpSpPr>
        <p:grpSpPr bwMode="auto">
          <a:xfrm rot="10800000">
            <a:off x="8870040" y="0"/>
            <a:ext cx="3325208" cy="3325208"/>
            <a:chOff x="0" y="12289"/>
            <a:chExt cx="3550" cy="3551"/>
          </a:xfrm>
        </p:grpSpPr>
        <p:sp>
          <p:nvSpPr>
            <p:cNvPr id="16" name="Freeform 15">
              <a:extLst>
                <a:ext uri="{FF2B5EF4-FFF2-40B4-BE49-F238E27FC236}">
                  <a16:creationId xmlns:a16="http://schemas.microsoft.com/office/drawing/2014/main" id="{17EED68A-6660-2643-BBFB-B6AB92A7C22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7" name="Freeform 16">
              <a:extLst>
                <a:ext uri="{FF2B5EF4-FFF2-40B4-BE49-F238E27FC236}">
                  <a16:creationId xmlns:a16="http://schemas.microsoft.com/office/drawing/2014/main" id="{BECF9FB8-F6C7-C54D-99F4-11FDF26D7F9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8" name="Freeform 17">
              <a:extLst>
                <a:ext uri="{FF2B5EF4-FFF2-40B4-BE49-F238E27FC236}">
                  <a16:creationId xmlns:a16="http://schemas.microsoft.com/office/drawing/2014/main" id="{46C7C62D-7D3B-934C-AFF9-0F10E727B42E}"/>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4" name="Text Placeholder 3">
            <a:extLst>
              <a:ext uri="{FF2B5EF4-FFF2-40B4-BE49-F238E27FC236}">
                <a16:creationId xmlns:a16="http://schemas.microsoft.com/office/drawing/2014/main" id="{FF85D552-3AFC-4D21-A944-9D41E128A96E}"/>
              </a:ext>
            </a:extLst>
          </p:cNvPr>
          <p:cNvSpPr>
            <a:spLocks noGrp="1"/>
          </p:cNvSpPr>
          <p:nvPr>
            <p:ph type="body" sz="quarter" idx="12"/>
          </p:nvPr>
        </p:nvSpPr>
        <p:spPr>
          <a:xfrm>
            <a:off x="952500"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1" name="Text Placeholder 2">
            <a:extLst>
              <a:ext uri="{FF2B5EF4-FFF2-40B4-BE49-F238E27FC236}">
                <a16:creationId xmlns:a16="http://schemas.microsoft.com/office/drawing/2014/main" id="{BE8C2EDB-9C70-49A2-865C-E5CD77D3E741}"/>
              </a:ext>
            </a:extLst>
          </p:cNvPr>
          <p:cNvSpPr>
            <a:spLocks noGrp="1"/>
          </p:cNvSpPr>
          <p:nvPr>
            <p:ph type="body" sz="quarter" idx="13"/>
          </p:nvPr>
        </p:nvSpPr>
        <p:spPr>
          <a:xfrm>
            <a:off x="953655" y="3841846"/>
            <a:ext cx="4838700" cy="636754"/>
          </a:xfrm>
        </p:spPr>
        <p:txBody>
          <a:bodyPr>
            <a:noAutofit/>
          </a:bodyPr>
          <a:lstStyle>
            <a:lvl1pPr marL="0" indent="0">
              <a:buNone/>
              <a:defRPr sz="1600">
                <a:latin typeface="+mn-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EE50320A-D017-45C6-9986-94BC43911E98}"/>
              </a:ext>
            </a:extLst>
          </p:cNvPr>
          <p:cNvSpPr>
            <a:spLocks noGrp="1"/>
          </p:cNvSpPr>
          <p:nvPr>
            <p:ph type="body" sz="quarter" idx="14"/>
          </p:nvPr>
        </p:nvSpPr>
        <p:spPr>
          <a:xfrm>
            <a:off x="953655"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3" name="Text Placeholder 2">
            <a:extLst>
              <a:ext uri="{FF2B5EF4-FFF2-40B4-BE49-F238E27FC236}">
                <a16:creationId xmlns:a16="http://schemas.microsoft.com/office/drawing/2014/main" id="{673EB498-F5D2-4E15-990A-2AFA4A377CBB}"/>
              </a:ext>
            </a:extLst>
          </p:cNvPr>
          <p:cNvSpPr>
            <a:spLocks noGrp="1"/>
          </p:cNvSpPr>
          <p:nvPr>
            <p:ph type="body" sz="quarter" idx="15"/>
          </p:nvPr>
        </p:nvSpPr>
        <p:spPr>
          <a:xfrm>
            <a:off x="952500" y="5017901"/>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4" name="Text Placeholder 3">
            <a:extLst>
              <a:ext uri="{FF2B5EF4-FFF2-40B4-BE49-F238E27FC236}">
                <a16:creationId xmlns:a16="http://schemas.microsoft.com/office/drawing/2014/main" id="{1F528150-326B-4BB3-AC38-7FC805DB6BA7}"/>
              </a:ext>
            </a:extLst>
          </p:cNvPr>
          <p:cNvSpPr>
            <a:spLocks noGrp="1"/>
          </p:cNvSpPr>
          <p:nvPr>
            <p:ph type="body" sz="quarter" idx="16"/>
          </p:nvPr>
        </p:nvSpPr>
        <p:spPr>
          <a:xfrm>
            <a:off x="952500" y="4646997"/>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5" name="Text Placeholder 2">
            <a:extLst>
              <a:ext uri="{FF2B5EF4-FFF2-40B4-BE49-F238E27FC236}">
                <a16:creationId xmlns:a16="http://schemas.microsoft.com/office/drawing/2014/main" id="{20EBEFF7-AECA-409B-9ACC-A63A168283BE}"/>
              </a:ext>
            </a:extLst>
          </p:cNvPr>
          <p:cNvSpPr>
            <a:spLocks noGrp="1"/>
          </p:cNvSpPr>
          <p:nvPr>
            <p:ph type="body" sz="quarter" idx="17"/>
          </p:nvPr>
        </p:nvSpPr>
        <p:spPr>
          <a:xfrm>
            <a:off x="6399647" y="2656904"/>
            <a:ext cx="4838700" cy="574318"/>
          </a:xfrm>
        </p:spPr>
        <p:txBody>
          <a:bodyPr>
            <a:noAutofit/>
          </a:bodyPr>
          <a:lstStyle>
            <a:lvl1pPr marL="0" indent="0">
              <a:buNone/>
              <a:defRPr sz="1600">
                <a:latin typeface="+mn-lt"/>
              </a:defRPr>
            </a:lvl1pPr>
          </a:lstStyle>
          <a:p>
            <a:pPr lvl="0"/>
            <a:r>
              <a:rPr lang="en-US"/>
              <a:t>Click to edit Master text styles</a:t>
            </a:r>
          </a:p>
        </p:txBody>
      </p:sp>
      <p:sp>
        <p:nvSpPr>
          <p:cNvPr id="26" name="Text Placeholder 3">
            <a:extLst>
              <a:ext uri="{FF2B5EF4-FFF2-40B4-BE49-F238E27FC236}">
                <a16:creationId xmlns:a16="http://schemas.microsoft.com/office/drawing/2014/main" id="{29E4D063-8666-4D7A-B8C8-2B9383F798E0}"/>
              </a:ext>
            </a:extLst>
          </p:cNvPr>
          <p:cNvSpPr>
            <a:spLocks noGrp="1"/>
          </p:cNvSpPr>
          <p:nvPr>
            <p:ph type="body" sz="quarter" idx="18"/>
          </p:nvPr>
        </p:nvSpPr>
        <p:spPr>
          <a:xfrm>
            <a:off x="6399647"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7" name="Text Placeholder 2">
            <a:extLst>
              <a:ext uri="{FF2B5EF4-FFF2-40B4-BE49-F238E27FC236}">
                <a16:creationId xmlns:a16="http://schemas.microsoft.com/office/drawing/2014/main" id="{4717B7CD-A4F9-444E-82B9-8914CB574887}"/>
              </a:ext>
            </a:extLst>
          </p:cNvPr>
          <p:cNvSpPr>
            <a:spLocks noGrp="1"/>
          </p:cNvSpPr>
          <p:nvPr>
            <p:ph type="body" sz="quarter" idx="19"/>
          </p:nvPr>
        </p:nvSpPr>
        <p:spPr>
          <a:xfrm>
            <a:off x="6399647" y="3841846"/>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8" name="Text Placeholder 3">
            <a:extLst>
              <a:ext uri="{FF2B5EF4-FFF2-40B4-BE49-F238E27FC236}">
                <a16:creationId xmlns:a16="http://schemas.microsoft.com/office/drawing/2014/main" id="{2CF285B7-A950-4326-A4D5-F5D542D2D65B}"/>
              </a:ext>
            </a:extLst>
          </p:cNvPr>
          <p:cNvSpPr>
            <a:spLocks noGrp="1"/>
          </p:cNvSpPr>
          <p:nvPr>
            <p:ph type="body" sz="quarter" idx="20"/>
          </p:nvPr>
        </p:nvSpPr>
        <p:spPr>
          <a:xfrm>
            <a:off x="6399647"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 name="Date Placeholder 1">
            <a:extLst>
              <a:ext uri="{FF2B5EF4-FFF2-40B4-BE49-F238E27FC236}">
                <a16:creationId xmlns:a16="http://schemas.microsoft.com/office/drawing/2014/main" id="{EC45E38A-5516-4C3E-88FC-0DCBD876054B}"/>
              </a:ext>
            </a:extLst>
          </p:cNvPr>
          <p:cNvSpPr>
            <a:spLocks noGrp="1"/>
          </p:cNvSpPr>
          <p:nvPr>
            <p:ph type="dt" sz="half" idx="21"/>
          </p:nvPr>
        </p:nvSpPr>
        <p:spPr/>
        <p:txBody>
          <a:bodyPr/>
          <a:lstStyle/>
          <a:p>
            <a:fld id="{6FCA8E82-58CD-E045-8B98-B7A85B79B752}" type="datetime4">
              <a:rPr lang="en-US" smtClean="0"/>
              <a:pPr/>
              <a:t>November 3, 2024</a:t>
            </a:fld>
            <a:endParaRPr lang="en-US" dirty="0">
              <a:latin typeface="+mn-lt"/>
            </a:endParaRPr>
          </a:p>
        </p:txBody>
      </p:sp>
      <p:sp>
        <p:nvSpPr>
          <p:cNvPr id="5" name="Footer Placeholder 4">
            <a:extLst>
              <a:ext uri="{FF2B5EF4-FFF2-40B4-BE49-F238E27FC236}">
                <a16:creationId xmlns:a16="http://schemas.microsoft.com/office/drawing/2014/main" id="{14225273-038D-4F51-A093-83D80104F21A}"/>
              </a:ext>
            </a:extLst>
          </p:cNvPr>
          <p:cNvSpPr>
            <a:spLocks noGrp="1"/>
          </p:cNvSpPr>
          <p:nvPr>
            <p:ph type="ftr" sz="quarter" idx="22"/>
          </p:nvPr>
        </p:nvSpPr>
        <p:spPr/>
        <p:txBody>
          <a:bodyPr/>
          <a:lstStyle/>
          <a:p>
            <a:r>
              <a:rPr lang="en-US"/>
              <a:t>Annual Review</a:t>
            </a:r>
            <a:endParaRPr lang="en-US" b="0" dirty="0"/>
          </a:p>
        </p:txBody>
      </p:sp>
      <p:sp>
        <p:nvSpPr>
          <p:cNvPr id="6" name="Slide Number Placeholder 5">
            <a:extLst>
              <a:ext uri="{FF2B5EF4-FFF2-40B4-BE49-F238E27FC236}">
                <a16:creationId xmlns:a16="http://schemas.microsoft.com/office/drawing/2014/main" id="{C7F24E14-E0E0-44FA-A4AA-FA63A858730C}"/>
              </a:ext>
            </a:extLst>
          </p:cNvPr>
          <p:cNvSpPr>
            <a:spLocks noGrp="1"/>
          </p:cNvSpPr>
          <p:nvPr>
            <p:ph type="sldNum" sz="quarter" idx="2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060135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16" name="Text Placeholder 29">
            <a:extLst>
              <a:ext uri="{FF2B5EF4-FFF2-40B4-BE49-F238E27FC236}">
                <a16:creationId xmlns:a16="http://schemas.microsoft.com/office/drawing/2014/main" id="{BB778BC5-5409-574B-96E2-B45CDD940DF4}"/>
              </a:ext>
            </a:extLst>
          </p:cNvPr>
          <p:cNvSpPr>
            <a:spLocks noGrp="1"/>
          </p:cNvSpPr>
          <p:nvPr>
            <p:ph type="body" sz="quarter" idx="11"/>
          </p:nvPr>
        </p:nvSpPr>
        <p:spPr>
          <a:xfrm>
            <a:off x="6896100" y="5102063"/>
            <a:ext cx="4914900" cy="588795"/>
          </a:xfrm>
        </p:spPr>
        <p:txBody>
          <a:bodyPr lIns="0" tIns="0" rIns="0" bIns="0" anchor="b">
            <a:noAutofit/>
          </a:bodyPr>
          <a:lstStyle>
            <a:lvl1pPr marL="0" indent="0">
              <a:buNone/>
              <a:defRPr sz="16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7" name="Subtitle 2">
            <a:extLst>
              <a:ext uri="{FF2B5EF4-FFF2-40B4-BE49-F238E27FC236}">
                <a16:creationId xmlns:a16="http://schemas.microsoft.com/office/drawing/2014/main" id="{32916F3A-28FA-9A4B-A780-0D687D932893}"/>
              </a:ext>
            </a:extLst>
          </p:cNvPr>
          <p:cNvSpPr>
            <a:spLocks noGrp="1"/>
          </p:cNvSpPr>
          <p:nvPr>
            <p:ph type="subTitle" idx="1"/>
          </p:nvPr>
        </p:nvSpPr>
        <p:spPr>
          <a:xfrm>
            <a:off x="6907623" y="3591098"/>
            <a:ext cx="4903377" cy="1057791"/>
          </a:xfrm>
        </p:spPr>
        <p:txBody>
          <a:bodyPr lIns="0" tIns="0" rIns="0" bIns="0">
            <a:normAutofit/>
          </a:bodyPr>
          <a:lstStyle>
            <a:lvl1pPr marL="0" indent="0" algn="l">
              <a:buNone/>
              <a:defRPr sz="16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6" name="Title 1">
            <a:extLst>
              <a:ext uri="{FF2B5EF4-FFF2-40B4-BE49-F238E27FC236}">
                <a16:creationId xmlns:a16="http://schemas.microsoft.com/office/drawing/2014/main" id="{E29321F6-59C5-6E4C-A846-6AD00848A444}"/>
              </a:ext>
            </a:extLst>
          </p:cNvPr>
          <p:cNvSpPr>
            <a:spLocks noGrp="1"/>
          </p:cNvSpPr>
          <p:nvPr>
            <p:ph type="title"/>
          </p:nvPr>
        </p:nvSpPr>
        <p:spPr>
          <a:xfrm>
            <a:off x="6907623" y="2173658"/>
            <a:ext cx="49033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27" name="Straight Connector 26">
            <a:extLst>
              <a:ext uri="{FF2B5EF4-FFF2-40B4-BE49-F238E27FC236}">
                <a16:creationId xmlns:a16="http://schemas.microsoft.com/office/drawing/2014/main" id="{AB5C3BF3-A164-DD48-BD02-4587489DA105}"/>
              </a:ext>
            </a:extLst>
          </p:cNvPr>
          <p:cNvCxnSpPr>
            <a:cxnSpLocks/>
          </p:cNvCxnSpPr>
          <p:nvPr userDrawn="1"/>
        </p:nvCxnSpPr>
        <p:spPr>
          <a:xfrm>
            <a:off x="6896100" y="3233703"/>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1" name="Picture Placeholder 2">
            <a:extLst>
              <a:ext uri="{FF2B5EF4-FFF2-40B4-BE49-F238E27FC236}">
                <a16:creationId xmlns:a16="http://schemas.microsoft.com/office/drawing/2014/main" id="{F8C225AD-C009-894E-8AFA-C94EAA06509C}"/>
              </a:ext>
            </a:extLst>
          </p:cNvPr>
          <p:cNvSpPr>
            <a:spLocks noGrp="1"/>
          </p:cNvSpPr>
          <p:nvPr>
            <p:ph type="pic" sz="quarter" idx="13"/>
          </p:nvPr>
        </p:nvSpPr>
        <p:spPr>
          <a:xfrm>
            <a:off x="0" y="0"/>
            <a:ext cx="6096000" cy="6858000"/>
          </a:xfrm>
        </p:spPr>
        <p:txBody>
          <a:bodyPr/>
          <a:lstStyle/>
          <a:p>
            <a:r>
              <a:rPr lang="en-US"/>
              <a:t>Click icon to add picture</a:t>
            </a:r>
            <a:endParaRPr lang="en-US" dirty="0"/>
          </a:p>
        </p:txBody>
      </p:sp>
      <p:grpSp>
        <p:nvGrpSpPr>
          <p:cNvPr id="30" name="Group 29">
            <a:extLst>
              <a:ext uri="{FF2B5EF4-FFF2-40B4-BE49-F238E27FC236}">
                <a16:creationId xmlns:a16="http://schemas.microsoft.com/office/drawing/2014/main" id="{FFEF81ED-50DF-3946-87D9-407C13C3CE9F}"/>
              </a:ext>
            </a:extLst>
          </p:cNvPr>
          <p:cNvGrpSpPr>
            <a:grpSpLocks/>
          </p:cNvGrpSpPr>
          <p:nvPr userDrawn="1"/>
        </p:nvGrpSpPr>
        <p:grpSpPr bwMode="auto">
          <a:xfrm rot="10800000">
            <a:off x="8870040" y="0"/>
            <a:ext cx="3325208" cy="3325208"/>
            <a:chOff x="0" y="12289"/>
            <a:chExt cx="3550" cy="3551"/>
          </a:xfrm>
        </p:grpSpPr>
        <p:sp>
          <p:nvSpPr>
            <p:cNvPr id="31" name="Freeform 30">
              <a:extLst>
                <a:ext uri="{FF2B5EF4-FFF2-40B4-BE49-F238E27FC236}">
                  <a16:creationId xmlns:a16="http://schemas.microsoft.com/office/drawing/2014/main" id="{4B6857A0-601C-9C40-ADB4-7927C7A4ECA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id="{31562ACC-ECB3-4841-A52C-00DAFF438EBF}"/>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3" name="Freeform 32">
              <a:extLst>
                <a:ext uri="{FF2B5EF4-FFF2-40B4-BE49-F238E27FC236}">
                  <a16:creationId xmlns:a16="http://schemas.microsoft.com/office/drawing/2014/main" id="{77C317B8-91B4-7040-AB8C-CE822CA28AA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999130720"/>
      </p:ext>
    </p:extLst>
  </p:cSld>
  <p:clrMapOvr>
    <a:masterClrMapping/>
  </p:clrMapOvr>
  <p:extLst>
    <p:ext uri="{DCECCB84-F9BA-43D5-87BE-67443E8EF086}">
      <p15:sldGuideLst xmlns:p15="http://schemas.microsoft.com/office/powerpoint/2012/main">
        <p15:guide id="1" pos="60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06C6F65-35CD-D64B-992A-0C1C1E00384D}"/>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spc="50" baseline="0">
                <a:latin typeface="+mj-lt"/>
              </a:defRPr>
            </a:lvl1pPr>
          </a:lstStyle>
          <a:p>
            <a:r>
              <a:rPr lang="en-US"/>
              <a:t>Click to edit Master title style</a:t>
            </a:r>
            <a:endParaRPr lang="en-US" dirty="0"/>
          </a:p>
        </p:txBody>
      </p:sp>
      <p:cxnSp>
        <p:nvCxnSpPr>
          <p:cNvPr id="13" name="Straight Connector 12">
            <a:extLst>
              <a:ext uri="{FF2B5EF4-FFF2-40B4-BE49-F238E27FC236}">
                <a16:creationId xmlns:a16="http://schemas.microsoft.com/office/drawing/2014/main" id="{CF0FD074-81E2-0D4E-8446-C5B415B238A0}"/>
              </a:ext>
            </a:extLst>
          </p:cNvPr>
          <p:cNvCxnSpPr>
            <a:cxnSpLocks/>
          </p:cNvCxnSpPr>
          <p:nvPr userDrawn="1"/>
        </p:nvCxnSpPr>
        <p:spPr>
          <a:xfrm>
            <a:off x="952500" y="1934655"/>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4" name="Text Placeholder 29">
            <a:extLst>
              <a:ext uri="{FF2B5EF4-FFF2-40B4-BE49-F238E27FC236}">
                <a16:creationId xmlns:a16="http://schemas.microsoft.com/office/drawing/2014/main" id="{58AAB058-5FFC-9E4E-AD2E-FB1B4EE51025}"/>
              </a:ext>
            </a:extLst>
          </p:cNvPr>
          <p:cNvSpPr>
            <a:spLocks noGrp="1"/>
          </p:cNvSpPr>
          <p:nvPr>
            <p:ph type="body" sz="quarter" idx="13"/>
          </p:nvPr>
        </p:nvSpPr>
        <p:spPr>
          <a:xfrm>
            <a:off x="952500" y="2818296"/>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5" name="Text Placeholder 29">
            <a:extLst>
              <a:ext uri="{FF2B5EF4-FFF2-40B4-BE49-F238E27FC236}">
                <a16:creationId xmlns:a16="http://schemas.microsoft.com/office/drawing/2014/main" id="{18ABDA74-C3EC-274D-BE87-AC5B825A2A4C}"/>
              </a:ext>
            </a:extLst>
          </p:cNvPr>
          <p:cNvSpPr>
            <a:spLocks noGrp="1"/>
          </p:cNvSpPr>
          <p:nvPr>
            <p:ph type="body" sz="quarter" idx="14"/>
          </p:nvPr>
        </p:nvSpPr>
        <p:spPr>
          <a:xfrm>
            <a:off x="952500" y="2209800"/>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16" name="Straight Connector 15">
            <a:extLst>
              <a:ext uri="{FF2B5EF4-FFF2-40B4-BE49-F238E27FC236}">
                <a16:creationId xmlns:a16="http://schemas.microsoft.com/office/drawing/2014/main" id="{A3DDE02E-BC75-2645-8725-CA2CFD327A3C}"/>
              </a:ext>
            </a:extLst>
          </p:cNvPr>
          <p:cNvCxnSpPr>
            <a:cxnSpLocks/>
          </p:cNvCxnSpPr>
          <p:nvPr userDrawn="1"/>
        </p:nvCxnSpPr>
        <p:spPr>
          <a:xfrm>
            <a:off x="3663043"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7" name="Text Placeholder 29">
            <a:extLst>
              <a:ext uri="{FF2B5EF4-FFF2-40B4-BE49-F238E27FC236}">
                <a16:creationId xmlns:a16="http://schemas.microsoft.com/office/drawing/2014/main" id="{3ABA9FD1-9B74-F14F-81EF-7B3407196B03}"/>
              </a:ext>
            </a:extLst>
          </p:cNvPr>
          <p:cNvSpPr>
            <a:spLocks noGrp="1"/>
          </p:cNvSpPr>
          <p:nvPr>
            <p:ph type="body" sz="quarter" idx="15"/>
          </p:nvPr>
        </p:nvSpPr>
        <p:spPr>
          <a:xfrm>
            <a:off x="3663042" y="2818296"/>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8" name="Text Placeholder 29">
            <a:extLst>
              <a:ext uri="{FF2B5EF4-FFF2-40B4-BE49-F238E27FC236}">
                <a16:creationId xmlns:a16="http://schemas.microsoft.com/office/drawing/2014/main" id="{0E9E9D03-0186-5B4C-A73F-95ADCD08A44A}"/>
              </a:ext>
            </a:extLst>
          </p:cNvPr>
          <p:cNvSpPr>
            <a:spLocks noGrp="1"/>
          </p:cNvSpPr>
          <p:nvPr>
            <p:ph type="body" sz="quarter" idx="16"/>
          </p:nvPr>
        </p:nvSpPr>
        <p:spPr>
          <a:xfrm>
            <a:off x="3663042" y="2209800"/>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0" name="Straight Connector 19">
            <a:extLst>
              <a:ext uri="{FF2B5EF4-FFF2-40B4-BE49-F238E27FC236}">
                <a16:creationId xmlns:a16="http://schemas.microsoft.com/office/drawing/2014/main" id="{E01EE6FD-FABB-AD48-92DA-19805B502918}"/>
              </a:ext>
            </a:extLst>
          </p:cNvPr>
          <p:cNvCxnSpPr>
            <a:cxnSpLocks/>
          </p:cNvCxnSpPr>
          <p:nvPr userDrawn="1"/>
        </p:nvCxnSpPr>
        <p:spPr>
          <a:xfrm>
            <a:off x="952500" y="4248119"/>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1" name="Text Placeholder 29">
            <a:extLst>
              <a:ext uri="{FF2B5EF4-FFF2-40B4-BE49-F238E27FC236}">
                <a16:creationId xmlns:a16="http://schemas.microsoft.com/office/drawing/2014/main" id="{F953BCFF-5CB8-784F-ACC1-A14670E62196}"/>
              </a:ext>
            </a:extLst>
          </p:cNvPr>
          <p:cNvSpPr>
            <a:spLocks noGrp="1"/>
          </p:cNvSpPr>
          <p:nvPr>
            <p:ph type="body" sz="quarter" idx="19"/>
          </p:nvPr>
        </p:nvSpPr>
        <p:spPr>
          <a:xfrm>
            <a:off x="952500" y="5131299"/>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2" name="Text Placeholder 29">
            <a:extLst>
              <a:ext uri="{FF2B5EF4-FFF2-40B4-BE49-F238E27FC236}">
                <a16:creationId xmlns:a16="http://schemas.microsoft.com/office/drawing/2014/main" id="{97DCC038-CDD3-1D48-B8BA-2617616935C5}"/>
              </a:ext>
            </a:extLst>
          </p:cNvPr>
          <p:cNvSpPr>
            <a:spLocks noGrp="1"/>
          </p:cNvSpPr>
          <p:nvPr>
            <p:ph type="body" sz="quarter" idx="20"/>
          </p:nvPr>
        </p:nvSpPr>
        <p:spPr>
          <a:xfrm>
            <a:off x="952500" y="4522803"/>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3" name="Straight Connector 22">
            <a:extLst>
              <a:ext uri="{FF2B5EF4-FFF2-40B4-BE49-F238E27FC236}">
                <a16:creationId xmlns:a16="http://schemas.microsoft.com/office/drawing/2014/main" id="{93BB36CC-7349-334D-A028-58D01025E726}"/>
              </a:ext>
            </a:extLst>
          </p:cNvPr>
          <p:cNvCxnSpPr>
            <a:cxnSpLocks/>
          </p:cNvCxnSpPr>
          <p:nvPr userDrawn="1"/>
        </p:nvCxnSpPr>
        <p:spPr>
          <a:xfrm>
            <a:off x="3663043"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4" name="Text Placeholder 29">
            <a:extLst>
              <a:ext uri="{FF2B5EF4-FFF2-40B4-BE49-F238E27FC236}">
                <a16:creationId xmlns:a16="http://schemas.microsoft.com/office/drawing/2014/main" id="{C20DFC6E-CE65-E94B-921D-38F386E173F2}"/>
              </a:ext>
            </a:extLst>
          </p:cNvPr>
          <p:cNvSpPr>
            <a:spLocks noGrp="1"/>
          </p:cNvSpPr>
          <p:nvPr>
            <p:ph type="body" sz="quarter" idx="21"/>
          </p:nvPr>
        </p:nvSpPr>
        <p:spPr>
          <a:xfrm>
            <a:off x="3663042" y="5131299"/>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5" name="Text Placeholder 29">
            <a:extLst>
              <a:ext uri="{FF2B5EF4-FFF2-40B4-BE49-F238E27FC236}">
                <a16:creationId xmlns:a16="http://schemas.microsoft.com/office/drawing/2014/main" id="{773FBF72-A3D8-2F4E-BAD2-2755F0BE4A47}"/>
              </a:ext>
            </a:extLst>
          </p:cNvPr>
          <p:cNvSpPr>
            <a:spLocks noGrp="1"/>
          </p:cNvSpPr>
          <p:nvPr>
            <p:ph type="body" sz="quarter" idx="22"/>
          </p:nvPr>
        </p:nvSpPr>
        <p:spPr>
          <a:xfrm>
            <a:off x="3663042" y="4522803"/>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C402C0D4-D9C4-F547-B996-38177302A3DC}"/>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7" name="Text Placeholder 29">
            <a:extLst>
              <a:ext uri="{FF2B5EF4-FFF2-40B4-BE49-F238E27FC236}">
                <a16:creationId xmlns:a16="http://schemas.microsoft.com/office/drawing/2014/main" id="{9B18A1DC-4A61-514B-9F70-1DCC893EBB17}"/>
              </a:ext>
            </a:extLst>
          </p:cNvPr>
          <p:cNvSpPr>
            <a:spLocks noGrp="1"/>
          </p:cNvSpPr>
          <p:nvPr>
            <p:ph type="body" sz="quarter" idx="23"/>
          </p:nvPr>
        </p:nvSpPr>
        <p:spPr>
          <a:xfrm>
            <a:off x="6367054" y="5131299"/>
            <a:ext cx="2129245"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8" name="Text Placeholder 29">
            <a:extLst>
              <a:ext uri="{FF2B5EF4-FFF2-40B4-BE49-F238E27FC236}">
                <a16:creationId xmlns:a16="http://schemas.microsoft.com/office/drawing/2014/main" id="{DD138509-2AA1-D540-90D6-288474956619}"/>
              </a:ext>
            </a:extLst>
          </p:cNvPr>
          <p:cNvSpPr>
            <a:spLocks noGrp="1"/>
          </p:cNvSpPr>
          <p:nvPr>
            <p:ph type="body" sz="quarter" idx="24"/>
          </p:nvPr>
        </p:nvSpPr>
        <p:spPr>
          <a:xfrm>
            <a:off x="6367054" y="4522803"/>
            <a:ext cx="2129245"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2" name="Date Placeholder 1">
            <a:extLst>
              <a:ext uri="{FF2B5EF4-FFF2-40B4-BE49-F238E27FC236}">
                <a16:creationId xmlns:a16="http://schemas.microsoft.com/office/drawing/2014/main" id="{62655503-4608-4F79-A5D4-B2F67958F263}"/>
              </a:ext>
            </a:extLst>
          </p:cNvPr>
          <p:cNvSpPr>
            <a:spLocks noGrp="1"/>
          </p:cNvSpPr>
          <p:nvPr>
            <p:ph type="dt" sz="half" idx="25"/>
          </p:nvPr>
        </p:nvSpPr>
        <p:spPr/>
        <p:txBody>
          <a:bodyPr/>
          <a:lstStyle/>
          <a:p>
            <a:fld id="{6FCA8E82-58CD-E045-8B98-B7A85B79B752}" type="datetime4">
              <a:rPr lang="en-US" smtClean="0"/>
              <a:pPr/>
              <a:t>November 3, 2024</a:t>
            </a:fld>
            <a:endParaRPr lang="en-US" dirty="0">
              <a:latin typeface="+mn-lt"/>
            </a:endParaRPr>
          </a:p>
        </p:txBody>
      </p:sp>
      <p:sp>
        <p:nvSpPr>
          <p:cNvPr id="3" name="Footer Placeholder 2">
            <a:extLst>
              <a:ext uri="{FF2B5EF4-FFF2-40B4-BE49-F238E27FC236}">
                <a16:creationId xmlns:a16="http://schemas.microsoft.com/office/drawing/2014/main" id="{9DAFA395-FE4C-4A99-A74E-57757D8473E1}"/>
              </a:ext>
            </a:extLst>
          </p:cNvPr>
          <p:cNvSpPr>
            <a:spLocks noGrp="1"/>
          </p:cNvSpPr>
          <p:nvPr>
            <p:ph type="ftr" sz="quarter" idx="26"/>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30A6A117-A0E8-43E1-9120-CE3B8B97667F}"/>
              </a:ext>
            </a:extLst>
          </p:cNvPr>
          <p:cNvSpPr>
            <a:spLocks noGrp="1"/>
          </p:cNvSpPr>
          <p:nvPr>
            <p:ph type="sldNum" sz="quarter" idx="27"/>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4093066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82066DD-D313-D148-89C7-338EB873A730}"/>
              </a:ext>
            </a:extLst>
          </p:cNvPr>
          <p:cNvGrpSpPr>
            <a:grpSpLocks/>
          </p:cNvGrpSpPr>
          <p:nvPr userDrawn="1"/>
        </p:nvGrpSpPr>
        <p:grpSpPr bwMode="auto">
          <a:xfrm rot="16200000" flipV="1">
            <a:off x="0" y="3900132"/>
            <a:ext cx="2959226" cy="2959226"/>
            <a:chOff x="0" y="12289"/>
            <a:chExt cx="3550" cy="3551"/>
          </a:xfrm>
        </p:grpSpPr>
        <p:sp>
          <p:nvSpPr>
            <p:cNvPr id="15" name="Freeform 14">
              <a:extLst>
                <a:ext uri="{FF2B5EF4-FFF2-40B4-BE49-F238E27FC236}">
                  <a16:creationId xmlns:a16="http://schemas.microsoft.com/office/drawing/2014/main" id="{A5BBD7C7-99D1-E841-A081-6912D1F2B85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6" name="Freeform 15">
              <a:extLst>
                <a:ext uri="{FF2B5EF4-FFF2-40B4-BE49-F238E27FC236}">
                  <a16:creationId xmlns:a16="http://schemas.microsoft.com/office/drawing/2014/main" id="{227A14EE-CB79-754A-8B19-EB9874B3158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9" name="Freeform 18">
              <a:extLst>
                <a:ext uri="{FF2B5EF4-FFF2-40B4-BE49-F238E27FC236}">
                  <a16:creationId xmlns:a16="http://schemas.microsoft.com/office/drawing/2014/main" id="{35B38B80-C3D3-4C47-B468-C41A8FF36F2A}"/>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4" name="Picture Placeholder 2">
            <a:extLst>
              <a:ext uri="{FF2B5EF4-FFF2-40B4-BE49-F238E27FC236}">
                <a16:creationId xmlns:a16="http://schemas.microsoft.com/office/drawing/2014/main" id="{F0C4E8C2-3240-594A-9D5E-1BCD1AF44C5E}"/>
              </a:ext>
            </a:extLst>
          </p:cNvPr>
          <p:cNvSpPr>
            <a:spLocks noGrp="1"/>
          </p:cNvSpPr>
          <p:nvPr>
            <p:ph type="pic" sz="quarter" idx="13"/>
          </p:nvPr>
        </p:nvSpPr>
        <p:spPr>
          <a:xfrm>
            <a:off x="6096000" y="-22543"/>
            <a:ext cx="6096000" cy="6903086"/>
          </a:xfrm>
        </p:spPr>
        <p:txBody>
          <a:bodyPr/>
          <a:lstStyle/>
          <a:p>
            <a:r>
              <a:rPr lang="en-US"/>
              <a:t>Click icon to add picture</a:t>
            </a:r>
            <a:endParaRPr lang="en-US" dirty="0"/>
          </a:p>
        </p:txBody>
      </p:sp>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17" name="Straight Connector 16">
            <a:extLst>
              <a:ext uri="{FF2B5EF4-FFF2-40B4-BE49-F238E27FC236}">
                <a16:creationId xmlns:a16="http://schemas.microsoft.com/office/drawing/2014/main" id="{1D23F761-57FC-3649-AE84-0C3EF95EF561}"/>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E66F2BC9-2F8A-1543-9AFD-9BAB0E75B31C}"/>
              </a:ext>
            </a:extLst>
          </p:cNvPr>
          <p:cNvSpPr>
            <a:spLocks noGrp="1"/>
          </p:cNvSpPr>
          <p:nvPr>
            <p:ph type="body" sz="quarter" idx="11"/>
          </p:nvPr>
        </p:nvSpPr>
        <p:spPr>
          <a:xfrm>
            <a:off x="952499" y="2289363"/>
            <a:ext cx="4572001" cy="2795232"/>
          </a:xfrm>
        </p:spPr>
        <p:txBody>
          <a:bodyPr lIns="0" tIns="0" rIns="0" bIns="0">
            <a:noAutofit/>
          </a:bodyPr>
          <a:lstStyle>
            <a:lvl1pPr marL="0" indent="0">
              <a:lnSpc>
                <a:spcPct val="100000"/>
              </a:lnSpc>
              <a:buNone/>
              <a:defRPr sz="16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 name="Date Placeholder 1">
            <a:extLst>
              <a:ext uri="{FF2B5EF4-FFF2-40B4-BE49-F238E27FC236}">
                <a16:creationId xmlns:a16="http://schemas.microsoft.com/office/drawing/2014/main" id="{CA64E0B3-57C5-4DAF-8531-F39610E77C09}"/>
              </a:ext>
            </a:extLst>
          </p:cNvPr>
          <p:cNvSpPr>
            <a:spLocks noGrp="1"/>
          </p:cNvSpPr>
          <p:nvPr>
            <p:ph type="dt" sz="half" idx="14"/>
          </p:nvPr>
        </p:nvSpPr>
        <p:spPr/>
        <p:txBody>
          <a:bodyPr/>
          <a:lstStyle/>
          <a:p>
            <a:fld id="{6FCA8E82-58CD-E045-8B98-B7A85B79B752}" type="datetime4">
              <a:rPr lang="en-US" smtClean="0"/>
              <a:pPr/>
              <a:t>November 3, 2024</a:t>
            </a:fld>
            <a:endParaRPr lang="en-US" dirty="0">
              <a:latin typeface="+mn-lt"/>
            </a:endParaRPr>
          </a:p>
        </p:txBody>
      </p:sp>
      <p:sp>
        <p:nvSpPr>
          <p:cNvPr id="3" name="Footer Placeholder 2">
            <a:extLst>
              <a:ext uri="{FF2B5EF4-FFF2-40B4-BE49-F238E27FC236}">
                <a16:creationId xmlns:a16="http://schemas.microsoft.com/office/drawing/2014/main" id="{B7E0EC46-C626-4D58-AB64-0B3B850D1482}"/>
              </a:ext>
            </a:extLst>
          </p:cNvPr>
          <p:cNvSpPr>
            <a:spLocks noGrp="1"/>
          </p:cNvSpPr>
          <p:nvPr>
            <p:ph type="ftr" sz="quarter" idx="15"/>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8F25D00C-8F5C-4528-87FA-F9431D967555}"/>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073769527"/>
      </p:ext>
    </p:extLst>
  </p:cSld>
  <p:clrMapOvr>
    <a:masterClrMapping/>
  </p:clrMapOvr>
  <p:extLst>
    <p:ext uri="{DCECCB84-F9BA-43D5-87BE-67443E8EF086}">
      <p15:sldGuideLst xmlns:p15="http://schemas.microsoft.com/office/powerpoint/2012/main">
        <p15:guide id="1" pos="600">
          <p15:clr>
            <a:srgbClr val="FBAE40"/>
          </p15:clr>
        </p15:guide>
        <p15:guide id="6" pos="3480" userDrawn="1">
          <p15:clr>
            <a:srgbClr val="FBAE40"/>
          </p15:clr>
        </p15:guide>
        <p15:guide id="7" orient="horz" pos="1440" userDrawn="1">
          <p15:clr>
            <a:srgbClr val="FBAE40"/>
          </p15:clr>
        </p15:guide>
        <p15:guide id="9" orient="horz" pos="1224" userDrawn="1">
          <p15:clr>
            <a:srgbClr val="FBAE40"/>
          </p15:clr>
        </p15:guide>
        <p15:guide id="10" orient="horz" pos="55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
    <p:bg>
      <p:bgPr>
        <a:solidFill>
          <a:schemeClr val="tx1"/>
        </a:solidFill>
        <a:effectLst/>
      </p:bgPr>
    </p:bg>
    <p:spTree>
      <p:nvGrpSpPr>
        <p:cNvPr id="1" name=""/>
        <p:cNvGrpSpPr/>
        <p:nvPr/>
      </p:nvGrpSpPr>
      <p:grpSpPr>
        <a:xfrm>
          <a:off x="0" y="0"/>
          <a:ext cx="0" cy="0"/>
          <a:chOff x="0" y="0"/>
          <a:chExt cx="0" cy="0"/>
        </a:xfrm>
      </p:grpSpPr>
      <p:sp>
        <p:nvSpPr>
          <p:cNvPr id="21" name="Picture Placeholder 2">
            <a:extLst>
              <a:ext uri="{FF2B5EF4-FFF2-40B4-BE49-F238E27FC236}">
                <a16:creationId xmlns:a16="http://schemas.microsoft.com/office/drawing/2014/main" id="{50E2385F-F6FA-D345-AF77-A9EE8E49310D}"/>
              </a:ext>
            </a:extLst>
          </p:cNvPr>
          <p:cNvSpPr>
            <a:spLocks noGrp="1"/>
          </p:cNvSpPr>
          <p:nvPr>
            <p:ph type="pic" sz="quarter" idx="13"/>
          </p:nvPr>
        </p:nvSpPr>
        <p:spPr>
          <a:xfrm>
            <a:off x="0" y="0"/>
            <a:ext cx="12191998" cy="6858000"/>
          </a:xfrm>
          <a:solidFill>
            <a:schemeClr val="accent2"/>
          </a:solidFill>
        </p:spPr>
        <p:txBody>
          <a:bodyPr/>
          <a:lstStyle/>
          <a:p>
            <a:r>
              <a:rPr lang="en-US"/>
              <a:t>Click icon to add picture</a:t>
            </a:r>
            <a:endParaRPr lang="en-US" dirty="0"/>
          </a:p>
        </p:txBody>
      </p:sp>
      <p:sp>
        <p:nvSpPr>
          <p:cNvPr id="18" name="Title 1">
            <a:extLst>
              <a:ext uri="{FF2B5EF4-FFF2-40B4-BE49-F238E27FC236}">
                <a16:creationId xmlns:a16="http://schemas.microsoft.com/office/drawing/2014/main" id="{8D492973-78E3-D34E-835E-CF2D4517016D}"/>
              </a:ext>
            </a:extLst>
          </p:cNvPr>
          <p:cNvSpPr>
            <a:spLocks noGrp="1"/>
          </p:cNvSpPr>
          <p:nvPr>
            <p:ph type="title"/>
          </p:nvPr>
        </p:nvSpPr>
        <p:spPr>
          <a:xfrm>
            <a:off x="7193943" y="3045437"/>
            <a:ext cx="4941477" cy="610863"/>
          </a:xfrm>
          <a:prstGeom prst="rect">
            <a:avLst/>
          </a:prstGeom>
        </p:spPr>
        <p:txBody>
          <a:bodyPr lIns="0" tIns="0" rIns="0" bIns="0" anchor="b" anchorCtr="0">
            <a:normAutofit/>
          </a:bodyPr>
          <a:lstStyle>
            <a:lvl1pPr>
              <a:defRPr sz="4100" b="1" i="0" baseline="0">
                <a:solidFill>
                  <a:schemeClr val="tx1"/>
                </a:solidFill>
                <a:latin typeface="+mj-lt"/>
              </a:defRPr>
            </a:lvl1pPr>
          </a:lstStyle>
          <a:p>
            <a:r>
              <a:rPr lang="en-US"/>
              <a:t>Click to edit Master title style</a:t>
            </a:r>
            <a:endParaRPr lang="en-US" dirty="0"/>
          </a:p>
        </p:txBody>
      </p:sp>
      <p:cxnSp>
        <p:nvCxnSpPr>
          <p:cNvPr id="20" name="Straight Connector 19">
            <a:extLst>
              <a:ext uri="{FF2B5EF4-FFF2-40B4-BE49-F238E27FC236}">
                <a16:creationId xmlns:a16="http://schemas.microsoft.com/office/drawing/2014/main" id="{4BE3A3D6-A0AD-C84D-8B2A-743F5F95432E}"/>
              </a:ext>
            </a:extLst>
          </p:cNvPr>
          <p:cNvCxnSpPr>
            <a:cxnSpLocks/>
          </p:cNvCxnSpPr>
          <p:nvPr userDrawn="1"/>
        </p:nvCxnSpPr>
        <p:spPr>
          <a:xfrm>
            <a:off x="7154721" y="4003877"/>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F4CB38BE-0FF2-694C-AA3C-D73DBF7C332C}"/>
              </a:ext>
            </a:extLst>
          </p:cNvPr>
          <p:cNvGrpSpPr>
            <a:grpSpLocks/>
          </p:cNvGrpSpPr>
          <p:nvPr userDrawn="1"/>
        </p:nvGrpSpPr>
        <p:grpSpPr bwMode="auto">
          <a:xfrm rot="10800000">
            <a:off x="9509760" y="-3"/>
            <a:ext cx="2682238" cy="2682238"/>
            <a:chOff x="0" y="12289"/>
            <a:chExt cx="3550" cy="3551"/>
          </a:xfrm>
          <a:solidFill>
            <a:schemeClr val="tx1"/>
          </a:solidFill>
        </p:grpSpPr>
        <p:sp>
          <p:nvSpPr>
            <p:cNvPr id="23" name="Freeform 22">
              <a:extLst>
                <a:ext uri="{FF2B5EF4-FFF2-40B4-BE49-F238E27FC236}">
                  <a16:creationId xmlns:a16="http://schemas.microsoft.com/office/drawing/2014/main" id="{F0257420-2EA0-6348-8B9E-1414F529726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4" name="Freeform 23">
              <a:extLst>
                <a:ext uri="{FF2B5EF4-FFF2-40B4-BE49-F238E27FC236}">
                  <a16:creationId xmlns:a16="http://schemas.microsoft.com/office/drawing/2014/main" id="{7FE65C23-C0EF-BB41-884A-01C2A7356159}"/>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5" name="Freeform 24">
              <a:extLst>
                <a:ext uri="{FF2B5EF4-FFF2-40B4-BE49-F238E27FC236}">
                  <a16:creationId xmlns:a16="http://schemas.microsoft.com/office/drawing/2014/main" id="{F73F5EB6-53C7-D44C-9003-FB5A81F9890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2357889184"/>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tx1"/>
        </a:solidFill>
        <a:effectLst/>
      </p:bgPr>
    </p:bg>
    <p:spTree>
      <p:nvGrpSpPr>
        <p:cNvPr id="1" name=""/>
        <p:cNvGrpSpPr/>
        <p:nvPr/>
      </p:nvGrpSpPr>
      <p:grpSpPr>
        <a:xfrm>
          <a:off x="0" y="0"/>
          <a:ext cx="0" cy="0"/>
          <a:chOff x="0" y="0"/>
          <a:chExt cx="0" cy="0"/>
        </a:xfrm>
      </p:grpSpPr>
      <p:sp>
        <p:nvSpPr>
          <p:cNvPr id="6" name="Chart Placeholder 5">
            <a:extLst>
              <a:ext uri="{FF2B5EF4-FFF2-40B4-BE49-F238E27FC236}">
                <a16:creationId xmlns:a16="http://schemas.microsoft.com/office/drawing/2014/main" id="{75992517-0394-6B43-B15D-2A86A34512F3}"/>
              </a:ext>
            </a:extLst>
          </p:cNvPr>
          <p:cNvSpPr>
            <a:spLocks noGrp="1"/>
          </p:cNvSpPr>
          <p:nvPr>
            <p:ph type="chart" sz="quarter" idx="10"/>
          </p:nvPr>
        </p:nvSpPr>
        <p:spPr>
          <a:xfrm>
            <a:off x="952500" y="1939108"/>
            <a:ext cx="10352810" cy="4110702"/>
          </a:xfrm>
        </p:spPr>
        <p:txBody>
          <a:bodyPr/>
          <a:lstStyle>
            <a:lvl1pPr>
              <a:defRPr>
                <a:solidFill>
                  <a:schemeClr val="tx1"/>
                </a:solidFill>
              </a:defRPr>
            </a:lvl1pPr>
          </a:lstStyle>
          <a:p>
            <a:r>
              <a:rPr lang="en-US"/>
              <a:t>Click icon to add chart</a:t>
            </a:r>
            <a:endParaRPr lang="en-US" dirty="0"/>
          </a:p>
        </p:txBody>
      </p:sp>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2" name="Date Placeholder 1">
            <a:extLst>
              <a:ext uri="{FF2B5EF4-FFF2-40B4-BE49-F238E27FC236}">
                <a16:creationId xmlns:a16="http://schemas.microsoft.com/office/drawing/2014/main" id="{371012B1-809A-45CE-9FED-46D08DC8C42B}"/>
              </a:ext>
            </a:extLst>
          </p:cNvPr>
          <p:cNvSpPr>
            <a:spLocks noGrp="1"/>
          </p:cNvSpPr>
          <p:nvPr>
            <p:ph type="dt" sz="half" idx="11"/>
          </p:nvPr>
        </p:nvSpPr>
        <p:spPr/>
        <p:txBody>
          <a:bodyPr/>
          <a:lstStyle/>
          <a:p>
            <a:fld id="{6FCA8E82-58CD-E045-8B98-B7A85B79B752}" type="datetime4">
              <a:rPr lang="en-US" smtClean="0"/>
              <a:pPr/>
              <a:t>November 3, 2024</a:t>
            </a:fld>
            <a:endParaRPr lang="en-US" dirty="0">
              <a:latin typeface="+mn-lt"/>
            </a:endParaRPr>
          </a:p>
        </p:txBody>
      </p:sp>
      <p:sp>
        <p:nvSpPr>
          <p:cNvPr id="3" name="Footer Placeholder 2">
            <a:extLst>
              <a:ext uri="{FF2B5EF4-FFF2-40B4-BE49-F238E27FC236}">
                <a16:creationId xmlns:a16="http://schemas.microsoft.com/office/drawing/2014/main" id="{3FB6FA27-6601-4107-A3C9-808CB4430246}"/>
              </a:ext>
            </a:extLst>
          </p:cNvPr>
          <p:cNvSpPr>
            <a:spLocks noGrp="1"/>
          </p:cNvSpPr>
          <p:nvPr>
            <p:ph type="ftr" sz="quarter" idx="12"/>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0919432A-F8B5-4A96-AEE6-2E159658D5DD}"/>
              </a:ext>
            </a:extLst>
          </p:cNvPr>
          <p:cNvSpPr>
            <a:spLocks noGrp="1"/>
          </p:cNvSpPr>
          <p:nvPr>
            <p:ph type="sldNum" sz="quarter" idx="1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065862895"/>
      </p:ext>
    </p:extLst>
  </p:cSld>
  <p:clrMapOvr>
    <a:masterClrMapping/>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1392" userDrawn="1">
          <p15:clr>
            <a:srgbClr val="FBAE40"/>
          </p15:clr>
        </p15:guide>
        <p15:guide id="10" orient="horz" pos="5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p:nvPr>
        </p:nvSpPr>
        <p:spPr>
          <a:xfrm>
            <a:off x="952500" y="2209800"/>
            <a:ext cx="10287000" cy="2593109"/>
          </a:xfrm>
        </p:spPr>
        <p:txBody>
          <a:bodyPr/>
          <a:lstStyle/>
          <a:p>
            <a:r>
              <a:rPr lang="en-US"/>
              <a:t>Click icon to add table</a:t>
            </a:r>
            <a:endParaRPr lang="en-US" dirty="0"/>
          </a:p>
        </p:txBody>
      </p:sp>
      <p:sp>
        <p:nvSpPr>
          <p:cNvPr id="2" name="Date Placeholder 1">
            <a:extLst>
              <a:ext uri="{FF2B5EF4-FFF2-40B4-BE49-F238E27FC236}">
                <a16:creationId xmlns:a16="http://schemas.microsoft.com/office/drawing/2014/main" id="{9B2411D2-78FE-46C1-9EA9-C6A882903B53}"/>
              </a:ext>
            </a:extLst>
          </p:cNvPr>
          <p:cNvSpPr>
            <a:spLocks noGrp="1"/>
          </p:cNvSpPr>
          <p:nvPr>
            <p:ph type="dt" sz="half" idx="11"/>
          </p:nvPr>
        </p:nvSpPr>
        <p:spPr/>
        <p:txBody>
          <a:bodyPr/>
          <a:lstStyle/>
          <a:p>
            <a:fld id="{6FCA8E82-58CD-E045-8B98-B7A85B79B752}" type="datetime4">
              <a:rPr lang="en-US" smtClean="0"/>
              <a:pPr/>
              <a:t>November 3, 2024</a:t>
            </a:fld>
            <a:endParaRPr lang="en-US" dirty="0">
              <a:latin typeface="+mn-lt"/>
            </a:endParaRPr>
          </a:p>
        </p:txBody>
      </p:sp>
      <p:sp>
        <p:nvSpPr>
          <p:cNvPr id="3" name="Footer Placeholder 2">
            <a:extLst>
              <a:ext uri="{FF2B5EF4-FFF2-40B4-BE49-F238E27FC236}">
                <a16:creationId xmlns:a16="http://schemas.microsoft.com/office/drawing/2014/main" id="{C04DAF8F-82DB-4DBE-9041-71217A4516CB}"/>
              </a:ext>
            </a:extLst>
          </p:cNvPr>
          <p:cNvSpPr>
            <a:spLocks noGrp="1"/>
          </p:cNvSpPr>
          <p:nvPr>
            <p:ph type="ftr" sz="quarter" idx="12"/>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782F761B-6706-439D-9C75-43E751AB195C}"/>
              </a:ext>
            </a:extLst>
          </p:cNvPr>
          <p:cNvSpPr>
            <a:spLocks noGrp="1"/>
          </p:cNvSpPr>
          <p:nvPr>
            <p:ph type="sldNum" sz="quarter" idx="1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40131073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964022" y="2476500"/>
            <a:ext cx="7132320" cy="3289971"/>
          </a:xfrm>
          <a:prstGeom prst="rect">
            <a:avLst/>
          </a:prstGeom>
          <a:ln>
            <a:noFill/>
          </a:ln>
        </p:spPr>
        <p:txBody>
          <a:bodyPr lIns="0" tIns="0" rIns="0" bIns="0" anchor="t" anchorCtr="0">
            <a:normAutofit/>
          </a:bodyPr>
          <a:lstStyle>
            <a:lvl1pPr>
              <a:lnSpc>
                <a:spcPct val="100000"/>
              </a:lnSpc>
              <a:defRPr sz="2800" b="0" i="0">
                <a:solidFill>
                  <a:schemeClr val="bg1"/>
                </a:solidFill>
                <a:latin typeface="+mn-lt"/>
              </a:defRPr>
            </a:lvl1pPr>
          </a:lstStyle>
          <a:p>
            <a:r>
              <a:rPr lang="en-US"/>
              <a:t>Click to edit Master title style</a:t>
            </a:r>
            <a:endParaRPr lang="en-US" dirty="0"/>
          </a:p>
        </p:txBody>
      </p:sp>
      <p:sp>
        <p:nvSpPr>
          <p:cNvPr id="10" name="TextBox 9">
            <a:extLst>
              <a:ext uri="{FF2B5EF4-FFF2-40B4-BE49-F238E27FC236}">
                <a16:creationId xmlns:a16="http://schemas.microsoft.com/office/drawing/2014/main" id="{E902327D-DBD4-7A4E-ABF2-A946A559A8AD}"/>
              </a:ext>
            </a:extLst>
          </p:cNvPr>
          <p:cNvSpPr txBox="1"/>
          <p:nvPr userDrawn="1"/>
        </p:nvSpPr>
        <p:spPr>
          <a:xfrm>
            <a:off x="699948" y="548291"/>
            <a:ext cx="1589372" cy="3170099"/>
          </a:xfrm>
          <a:prstGeom prst="rect">
            <a:avLst/>
          </a:prstGeom>
          <a:noFill/>
        </p:spPr>
        <p:txBody>
          <a:bodyPr wrap="square" rtlCol="0">
            <a:spAutoFit/>
          </a:bodyPr>
          <a:lstStyle/>
          <a:p>
            <a:r>
              <a:rPr lang="en-US" sz="20000" b="1" dirty="0">
                <a:solidFill>
                  <a:schemeClr val="bg1"/>
                </a:solidFill>
              </a:rPr>
              <a:t>“</a:t>
            </a:r>
          </a:p>
        </p:txBody>
      </p:sp>
      <p:grpSp>
        <p:nvGrpSpPr>
          <p:cNvPr id="18" name="Group 17">
            <a:extLst>
              <a:ext uri="{FF2B5EF4-FFF2-40B4-BE49-F238E27FC236}">
                <a16:creationId xmlns:a16="http://schemas.microsoft.com/office/drawing/2014/main" id="{6ACB4ADD-D9F4-984E-B29D-A2CF6D19E810}"/>
              </a:ext>
            </a:extLst>
          </p:cNvPr>
          <p:cNvGrpSpPr/>
          <p:nvPr userDrawn="1"/>
        </p:nvGrpSpPr>
        <p:grpSpPr>
          <a:xfrm>
            <a:off x="6362700" y="0"/>
            <a:ext cx="5829298" cy="3235602"/>
            <a:chOff x="5612972" y="1"/>
            <a:chExt cx="6615961" cy="3672246"/>
          </a:xfrm>
        </p:grpSpPr>
        <p:sp>
          <p:nvSpPr>
            <p:cNvPr id="19" name="AutoShape 24">
              <a:extLst>
                <a:ext uri="{FF2B5EF4-FFF2-40B4-BE49-F238E27FC236}">
                  <a16:creationId xmlns:a16="http://schemas.microsoft.com/office/drawing/2014/main" id="{5017C477-A988-7041-8A67-3D8294D6AD7C}"/>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0" name="Freeform 19">
              <a:extLst>
                <a:ext uri="{FF2B5EF4-FFF2-40B4-BE49-F238E27FC236}">
                  <a16:creationId xmlns:a16="http://schemas.microsoft.com/office/drawing/2014/main" id="{206D7F37-5DD1-A24E-9CCA-84B2A168554D}"/>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A6E321C8-096C-1B41-B14F-4CA7AE04BB1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32B3FDD4-EB13-F44F-99D0-BFAB06F00B3A}"/>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23" name="Freeform 22">
              <a:extLst>
                <a:ext uri="{FF2B5EF4-FFF2-40B4-BE49-F238E27FC236}">
                  <a16:creationId xmlns:a16="http://schemas.microsoft.com/office/drawing/2014/main" id="{A20BCBD2-A735-0C43-8C55-B384372AC62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grpSp>
        <p:nvGrpSpPr>
          <p:cNvPr id="24" name="Group 23">
            <a:extLst>
              <a:ext uri="{FF2B5EF4-FFF2-40B4-BE49-F238E27FC236}">
                <a16:creationId xmlns:a16="http://schemas.microsoft.com/office/drawing/2014/main" id="{669A90A7-BF26-684E-8C8B-638053DA1234}"/>
              </a:ext>
            </a:extLst>
          </p:cNvPr>
          <p:cNvGrpSpPr>
            <a:grpSpLocks/>
          </p:cNvGrpSpPr>
          <p:nvPr userDrawn="1"/>
        </p:nvGrpSpPr>
        <p:grpSpPr bwMode="auto">
          <a:xfrm rot="16200000" flipV="1">
            <a:off x="0" y="3900132"/>
            <a:ext cx="2959226" cy="2959226"/>
            <a:chOff x="0" y="12289"/>
            <a:chExt cx="3550" cy="3551"/>
          </a:xfrm>
        </p:grpSpPr>
        <p:sp>
          <p:nvSpPr>
            <p:cNvPr id="25" name="Freeform 24">
              <a:extLst>
                <a:ext uri="{FF2B5EF4-FFF2-40B4-BE49-F238E27FC236}">
                  <a16:creationId xmlns:a16="http://schemas.microsoft.com/office/drawing/2014/main" id="{861D8E86-886A-8744-BC4C-FE82B02438F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6" name="Freeform 25">
              <a:extLst>
                <a:ext uri="{FF2B5EF4-FFF2-40B4-BE49-F238E27FC236}">
                  <a16:creationId xmlns:a16="http://schemas.microsoft.com/office/drawing/2014/main" id="{2D967470-E96E-8843-AAD2-E0C8B807793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C8A27D09-765D-3949-BCCA-238C3514D4CF}"/>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14478292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560">
          <p15:clr>
            <a:srgbClr val="FBAE40"/>
          </p15:clr>
        </p15:guide>
        <p15:guide id="8" orient="horz" pos="1752" userDrawn="1">
          <p15:clr>
            <a:srgbClr val="FBAE40"/>
          </p15:clr>
        </p15:guide>
        <p15:guide id="9" orient="horz" pos="124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7D9F21A-75CF-6045-8FA1-C4F4E21B699C}"/>
              </a:ext>
            </a:extLst>
          </p:cNvPr>
          <p:cNvGrpSpPr>
            <a:grpSpLocks/>
          </p:cNvGrpSpPr>
          <p:nvPr userDrawn="1"/>
        </p:nvGrpSpPr>
        <p:grpSpPr bwMode="auto">
          <a:xfrm rot="16200000" flipV="1">
            <a:off x="0" y="3900132"/>
            <a:ext cx="2959226" cy="2959226"/>
            <a:chOff x="0" y="12289"/>
            <a:chExt cx="3550" cy="3551"/>
          </a:xfrm>
        </p:grpSpPr>
        <p:sp>
          <p:nvSpPr>
            <p:cNvPr id="26" name="Freeform 25">
              <a:extLst>
                <a:ext uri="{FF2B5EF4-FFF2-40B4-BE49-F238E27FC236}">
                  <a16:creationId xmlns:a16="http://schemas.microsoft.com/office/drawing/2014/main" id="{AEA7E377-BB07-FA43-B532-10A92EE030B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F18DE645-B3D5-2F4E-AAD6-002FEF13A310}"/>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6" name="Freeform 35">
              <a:extLst>
                <a:ext uri="{FF2B5EF4-FFF2-40B4-BE49-F238E27FC236}">
                  <a16:creationId xmlns:a16="http://schemas.microsoft.com/office/drawing/2014/main" id="{B90F6499-BA50-2340-A026-32C79B6BFAF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8" name="Picture Placeholder 25">
            <a:extLst>
              <a:ext uri="{FF2B5EF4-FFF2-40B4-BE49-F238E27FC236}">
                <a16:creationId xmlns:a16="http://schemas.microsoft.com/office/drawing/2014/main" id="{2274C164-503B-E746-A155-849A9BC2406E}"/>
              </a:ext>
            </a:extLst>
          </p:cNvPr>
          <p:cNvSpPr>
            <a:spLocks noGrp="1"/>
          </p:cNvSpPr>
          <p:nvPr>
            <p:ph type="pic" sz="quarter" idx="18"/>
          </p:nvPr>
        </p:nvSpPr>
        <p:spPr>
          <a:xfrm>
            <a:off x="954268" y="2572883"/>
            <a:ext cx="2118245" cy="2037217"/>
          </a:xfrm>
          <a:prstGeom prst="rect">
            <a:avLst/>
          </a:prstGeom>
        </p:spPr>
        <p:txBody>
          <a:bodyPr/>
          <a:lstStyle/>
          <a:p>
            <a:r>
              <a:rPr lang="en-US"/>
              <a:t>Click icon to add picture</a:t>
            </a:r>
            <a:endParaRPr lang="en-US" dirty="0"/>
          </a:p>
        </p:txBody>
      </p:sp>
      <p:sp>
        <p:nvSpPr>
          <p:cNvPr id="61" name="Title 1">
            <a:extLst>
              <a:ext uri="{FF2B5EF4-FFF2-40B4-BE49-F238E27FC236}">
                <a16:creationId xmlns:a16="http://schemas.microsoft.com/office/drawing/2014/main" id="{E2F20AFE-B282-5146-B0D6-F2FC1B6D303E}"/>
              </a:ext>
            </a:extLst>
          </p:cNvPr>
          <p:cNvSpPr>
            <a:spLocks noGrp="1"/>
          </p:cNvSpPr>
          <p:nvPr>
            <p:ph type="title"/>
          </p:nvPr>
        </p:nvSpPr>
        <p:spPr>
          <a:xfrm>
            <a:off x="964022" y="879063"/>
            <a:ext cx="75322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cxnSp>
        <p:nvCxnSpPr>
          <p:cNvPr id="62" name="Straight Connector 61">
            <a:extLst>
              <a:ext uri="{FF2B5EF4-FFF2-40B4-BE49-F238E27FC236}">
                <a16:creationId xmlns:a16="http://schemas.microsoft.com/office/drawing/2014/main" id="{F777D2F0-DE3F-8343-B97A-E7FA440532FD}"/>
              </a:ext>
            </a:extLst>
          </p:cNvPr>
          <p:cNvCxnSpPr>
            <a:cxnSpLocks/>
          </p:cNvCxnSpPr>
          <p:nvPr userDrawn="1"/>
        </p:nvCxnSpPr>
        <p:spPr>
          <a:xfrm>
            <a:off x="952500" y="1939108"/>
            <a:ext cx="2133600" cy="0"/>
          </a:xfrm>
          <a:prstGeom prst="line">
            <a:avLst/>
          </a:prstGeom>
          <a:ln w="101600">
            <a:solidFill>
              <a:schemeClr val="tx1"/>
            </a:solidFill>
          </a:ln>
        </p:spPr>
        <p:style>
          <a:lnRef idx="1">
            <a:schemeClr val="dk1"/>
          </a:lnRef>
          <a:fillRef idx="0">
            <a:schemeClr val="dk1"/>
          </a:fillRef>
          <a:effectRef idx="0">
            <a:schemeClr val="dk1"/>
          </a:effectRef>
          <a:fontRef idx="minor">
            <a:schemeClr val="tx1"/>
          </a:fontRef>
        </p:style>
      </p:cxnSp>
      <p:sp>
        <p:nvSpPr>
          <p:cNvPr id="63" name="Picture Placeholder 25">
            <a:extLst>
              <a:ext uri="{FF2B5EF4-FFF2-40B4-BE49-F238E27FC236}">
                <a16:creationId xmlns:a16="http://schemas.microsoft.com/office/drawing/2014/main" id="{AF1B5ED8-33F6-FB44-AA92-F0D227BB310C}"/>
              </a:ext>
            </a:extLst>
          </p:cNvPr>
          <p:cNvSpPr>
            <a:spLocks noGrp="1"/>
          </p:cNvSpPr>
          <p:nvPr>
            <p:ph type="pic" sz="quarter" idx="24"/>
          </p:nvPr>
        </p:nvSpPr>
        <p:spPr>
          <a:xfrm>
            <a:off x="3658280" y="2572883"/>
            <a:ext cx="2118245" cy="2037217"/>
          </a:xfrm>
          <a:prstGeom prst="rect">
            <a:avLst/>
          </a:prstGeom>
        </p:spPr>
        <p:txBody>
          <a:bodyPr/>
          <a:lstStyle/>
          <a:p>
            <a:r>
              <a:rPr lang="en-US"/>
              <a:t>Click icon to add picture</a:t>
            </a:r>
            <a:endParaRPr lang="en-US" dirty="0"/>
          </a:p>
        </p:txBody>
      </p:sp>
      <p:sp>
        <p:nvSpPr>
          <p:cNvPr id="72" name="Text Placeholder 29">
            <a:extLst>
              <a:ext uri="{FF2B5EF4-FFF2-40B4-BE49-F238E27FC236}">
                <a16:creationId xmlns:a16="http://schemas.microsoft.com/office/drawing/2014/main" id="{0D824BDD-2D23-C943-8FE9-60B7B23B5ECD}"/>
              </a:ext>
            </a:extLst>
          </p:cNvPr>
          <p:cNvSpPr>
            <a:spLocks noGrp="1"/>
          </p:cNvSpPr>
          <p:nvPr>
            <p:ph type="body" sz="quarter" idx="12"/>
          </p:nvPr>
        </p:nvSpPr>
        <p:spPr>
          <a:xfrm>
            <a:off x="952500" y="5393169"/>
            <a:ext cx="2133600"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3" name="Text Placeholder 29">
            <a:extLst>
              <a:ext uri="{FF2B5EF4-FFF2-40B4-BE49-F238E27FC236}">
                <a16:creationId xmlns:a16="http://schemas.microsoft.com/office/drawing/2014/main" id="{2F3D441E-DFB1-084B-8192-C6CBECCA40B9}"/>
              </a:ext>
            </a:extLst>
          </p:cNvPr>
          <p:cNvSpPr>
            <a:spLocks noGrp="1"/>
          </p:cNvSpPr>
          <p:nvPr>
            <p:ph type="body" sz="quarter" idx="11"/>
          </p:nvPr>
        </p:nvSpPr>
        <p:spPr>
          <a:xfrm>
            <a:off x="952500" y="4986745"/>
            <a:ext cx="2133600"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4" name="Text Placeholder 29">
            <a:extLst>
              <a:ext uri="{FF2B5EF4-FFF2-40B4-BE49-F238E27FC236}">
                <a16:creationId xmlns:a16="http://schemas.microsoft.com/office/drawing/2014/main" id="{25797825-E7AE-2C41-A965-E6F0D70D9747}"/>
              </a:ext>
            </a:extLst>
          </p:cNvPr>
          <p:cNvSpPr>
            <a:spLocks noGrp="1"/>
          </p:cNvSpPr>
          <p:nvPr>
            <p:ph type="body" sz="quarter" idx="13"/>
          </p:nvPr>
        </p:nvSpPr>
        <p:spPr>
          <a:xfrm>
            <a:off x="3663042" y="5393169"/>
            <a:ext cx="2128157"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5" name="Text Placeholder 29">
            <a:extLst>
              <a:ext uri="{FF2B5EF4-FFF2-40B4-BE49-F238E27FC236}">
                <a16:creationId xmlns:a16="http://schemas.microsoft.com/office/drawing/2014/main" id="{63C1927C-E23B-204E-9F3A-2A67D2BF702C}"/>
              </a:ext>
            </a:extLst>
          </p:cNvPr>
          <p:cNvSpPr>
            <a:spLocks noGrp="1"/>
          </p:cNvSpPr>
          <p:nvPr>
            <p:ph type="body" sz="quarter" idx="15"/>
          </p:nvPr>
        </p:nvSpPr>
        <p:spPr>
          <a:xfrm>
            <a:off x="3663042" y="4986745"/>
            <a:ext cx="2128157"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6" name="Text Placeholder 29">
            <a:extLst>
              <a:ext uri="{FF2B5EF4-FFF2-40B4-BE49-F238E27FC236}">
                <a16:creationId xmlns:a16="http://schemas.microsoft.com/office/drawing/2014/main" id="{EC81F0F5-C204-7248-A336-A655814A8A34}"/>
              </a:ext>
            </a:extLst>
          </p:cNvPr>
          <p:cNvSpPr>
            <a:spLocks noGrp="1"/>
          </p:cNvSpPr>
          <p:nvPr>
            <p:ph type="body" sz="quarter" idx="16"/>
          </p:nvPr>
        </p:nvSpPr>
        <p:spPr>
          <a:xfrm>
            <a:off x="63670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7" name="Text Placeholder 29">
            <a:extLst>
              <a:ext uri="{FF2B5EF4-FFF2-40B4-BE49-F238E27FC236}">
                <a16:creationId xmlns:a16="http://schemas.microsoft.com/office/drawing/2014/main" id="{C9FEF82E-4E9C-8343-9D36-C4A00D7137CC}"/>
              </a:ext>
            </a:extLst>
          </p:cNvPr>
          <p:cNvSpPr>
            <a:spLocks noGrp="1"/>
          </p:cNvSpPr>
          <p:nvPr>
            <p:ph type="body" sz="quarter" idx="31"/>
          </p:nvPr>
        </p:nvSpPr>
        <p:spPr>
          <a:xfrm>
            <a:off x="63670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8" name="Text Placeholder 29">
            <a:extLst>
              <a:ext uri="{FF2B5EF4-FFF2-40B4-BE49-F238E27FC236}">
                <a16:creationId xmlns:a16="http://schemas.microsoft.com/office/drawing/2014/main" id="{F8AF6664-A005-7A42-9AEF-C5AA5603E49D}"/>
              </a:ext>
            </a:extLst>
          </p:cNvPr>
          <p:cNvSpPr>
            <a:spLocks noGrp="1"/>
          </p:cNvSpPr>
          <p:nvPr>
            <p:ph type="body" sz="quarter" idx="19"/>
          </p:nvPr>
        </p:nvSpPr>
        <p:spPr>
          <a:xfrm>
            <a:off x="91102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9" name="Text Placeholder 29">
            <a:extLst>
              <a:ext uri="{FF2B5EF4-FFF2-40B4-BE49-F238E27FC236}">
                <a16:creationId xmlns:a16="http://schemas.microsoft.com/office/drawing/2014/main" id="{5F6C1E52-E2B6-5F45-A863-5BB35ABAFCD6}"/>
              </a:ext>
            </a:extLst>
          </p:cNvPr>
          <p:cNvSpPr>
            <a:spLocks noGrp="1"/>
          </p:cNvSpPr>
          <p:nvPr>
            <p:ph type="body" sz="quarter" idx="21"/>
          </p:nvPr>
        </p:nvSpPr>
        <p:spPr>
          <a:xfrm>
            <a:off x="91102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grpSp>
        <p:nvGrpSpPr>
          <p:cNvPr id="23" name="Group 22">
            <a:extLst>
              <a:ext uri="{FF2B5EF4-FFF2-40B4-BE49-F238E27FC236}">
                <a16:creationId xmlns:a16="http://schemas.microsoft.com/office/drawing/2014/main" id="{EFD0B2D5-B3C2-D847-A220-86CB6A37E418}"/>
              </a:ext>
            </a:extLst>
          </p:cNvPr>
          <p:cNvGrpSpPr/>
          <p:nvPr userDrawn="1"/>
        </p:nvGrpSpPr>
        <p:grpSpPr>
          <a:xfrm>
            <a:off x="6362700" y="0"/>
            <a:ext cx="5829298" cy="3235602"/>
            <a:chOff x="5612972" y="1"/>
            <a:chExt cx="6615961" cy="3672246"/>
          </a:xfrm>
        </p:grpSpPr>
        <p:sp>
          <p:nvSpPr>
            <p:cNvPr id="28" name="AutoShape 24">
              <a:extLst>
                <a:ext uri="{FF2B5EF4-FFF2-40B4-BE49-F238E27FC236}">
                  <a16:creationId xmlns:a16="http://schemas.microsoft.com/office/drawing/2014/main" id="{A7FD25A4-760F-814C-915F-DD6E89CA3A40}"/>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9" name="Freeform 28">
              <a:extLst>
                <a:ext uri="{FF2B5EF4-FFF2-40B4-BE49-F238E27FC236}">
                  <a16:creationId xmlns:a16="http://schemas.microsoft.com/office/drawing/2014/main" id="{A0CC8369-E81F-D447-87D8-1AF0C58EAC07}"/>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0" name="Freeform 29">
              <a:extLst>
                <a:ext uri="{FF2B5EF4-FFF2-40B4-BE49-F238E27FC236}">
                  <a16:creationId xmlns:a16="http://schemas.microsoft.com/office/drawing/2014/main" id="{C41CA81E-EF54-D048-8775-CD4AB37A7DF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1" name="Freeform 30">
              <a:extLst>
                <a:ext uri="{FF2B5EF4-FFF2-40B4-BE49-F238E27FC236}">
                  <a16:creationId xmlns:a16="http://schemas.microsoft.com/office/drawing/2014/main" id="{D95A4B85-923E-B641-B239-2A1999AB294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id="{501386DC-76EB-F34E-AD0E-22957D3B38D5}"/>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66" name="Picture Placeholder 25">
            <a:extLst>
              <a:ext uri="{FF2B5EF4-FFF2-40B4-BE49-F238E27FC236}">
                <a16:creationId xmlns:a16="http://schemas.microsoft.com/office/drawing/2014/main" id="{2D21D633-C51E-E94E-BAE3-96F52F76E496}"/>
              </a:ext>
            </a:extLst>
          </p:cNvPr>
          <p:cNvSpPr>
            <a:spLocks noGrp="1"/>
          </p:cNvSpPr>
          <p:nvPr>
            <p:ph type="pic" sz="quarter" idx="27"/>
          </p:nvPr>
        </p:nvSpPr>
        <p:spPr>
          <a:xfrm>
            <a:off x="6362292" y="2572883"/>
            <a:ext cx="2118245" cy="2037217"/>
          </a:xfrm>
          <a:prstGeom prst="rect">
            <a:avLst/>
          </a:prstGeom>
        </p:spPr>
        <p:txBody>
          <a:bodyPr/>
          <a:lstStyle/>
          <a:p>
            <a:r>
              <a:rPr lang="en-US"/>
              <a:t>Click icon to add picture</a:t>
            </a:r>
            <a:endParaRPr lang="en-US" dirty="0"/>
          </a:p>
        </p:txBody>
      </p:sp>
      <p:sp>
        <p:nvSpPr>
          <p:cNvPr id="69" name="Picture Placeholder 25">
            <a:extLst>
              <a:ext uri="{FF2B5EF4-FFF2-40B4-BE49-F238E27FC236}">
                <a16:creationId xmlns:a16="http://schemas.microsoft.com/office/drawing/2014/main" id="{639EFA5A-9C69-DF4D-81B7-FA1F8CCCF934}"/>
              </a:ext>
            </a:extLst>
          </p:cNvPr>
          <p:cNvSpPr>
            <a:spLocks noGrp="1"/>
          </p:cNvSpPr>
          <p:nvPr>
            <p:ph type="pic" sz="quarter" idx="30"/>
          </p:nvPr>
        </p:nvSpPr>
        <p:spPr>
          <a:xfrm>
            <a:off x="9112023" y="2572883"/>
            <a:ext cx="2118245" cy="2037217"/>
          </a:xfrm>
          <a:prstGeom prst="rect">
            <a:avLst/>
          </a:prstGeom>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8ED89364-B1CB-4E72-A6BB-95A34B50661C}"/>
              </a:ext>
            </a:extLst>
          </p:cNvPr>
          <p:cNvSpPr>
            <a:spLocks noGrp="1"/>
          </p:cNvSpPr>
          <p:nvPr>
            <p:ph type="dt" sz="half" idx="32"/>
          </p:nvPr>
        </p:nvSpPr>
        <p:spPr/>
        <p:txBody>
          <a:bodyPr/>
          <a:lstStyle/>
          <a:p>
            <a:fld id="{6FCA8E82-58CD-E045-8B98-B7A85B79B752}" type="datetime4">
              <a:rPr lang="en-US" smtClean="0"/>
              <a:pPr/>
              <a:t>November 3, 2024</a:t>
            </a:fld>
            <a:endParaRPr lang="en-US" dirty="0">
              <a:latin typeface="+mn-lt"/>
            </a:endParaRPr>
          </a:p>
        </p:txBody>
      </p:sp>
      <p:sp>
        <p:nvSpPr>
          <p:cNvPr id="3" name="Footer Placeholder 2">
            <a:extLst>
              <a:ext uri="{FF2B5EF4-FFF2-40B4-BE49-F238E27FC236}">
                <a16:creationId xmlns:a16="http://schemas.microsoft.com/office/drawing/2014/main" id="{8E09328F-B310-4BF3-883E-BA9A39676AF2}"/>
              </a:ext>
            </a:extLst>
          </p:cNvPr>
          <p:cNvSpPr>
            <a:spLocks noGrp="1"/>
          </p:cNvSpPr>
          <p:nvPr>
            <p:ph type="ftr" sz="quarter" idx="33"/>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04192EF2-9336-43EF-A365-1F54000F7DE9}"/>
              </a:ext>
            </a:extLst>
          </p:cNvPr>
          <p:cNvSpPr>
            <a:spLocks noGrp="1"/>
          </p:cNvSpPr>
          <p:nvPr>
            <p:ph type="sldNum" sz="quarter" idx="34"/>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9963624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304" userDrawn="1">
          <p15:clr>
            <a:srgbClr val="FBAE40"/>
          </p15:clr>
        </p15:guide>
        <p15:guide id="4" pos="4008" userDrawn="1">
          <p15:clr>
            <a:srgbClr val="FBAE40"/>
          </p15:clr>
        </p15:guide>
        <p15:guide id="5" pos="1944" userDrawn="1">
          <p15:clr>
            <a:srgbClr val="FBAE40"/>
          </p15:clr>
        </p15:guide>
        <p15:guide id="6" pos="3648" userDrawn="1">
          <p15:clr>
            <a:srgbClr val="FBAE40"/>
          </p15:clr>
        </p15:guide>
        <p15:guide id="7" orient="horz" pos="1392" userDrawn="1">
          <p15:clr>
            <a:srgbClr val="FBAE40"/>
          </p15:clr>
        </p15:guide>
        <p15:guide id="8" orient="horz" pos="552" userDrawn="1">
          <p15:clr>
            <a:srgbClr val="FBAE40"/>
          </p15:clr>
        </p15:guide>
        <p15:guide id="9" orient="horz" pos="1224" userDrawn="1">
          <p15:clr>
            <a:srgbClr val="FBAE40"/>
          </p15:clr>
        </p15:guide>
        <p15:guide id="10" pos="5352" userDrawn="1">
          <p15:clr>
            <a:srgbClr val="FBAE40"/>
          </p15:clr>
        </p15:guide>
        <p15:guide id="11" pos="5736" userDrawn="1">
          <p15:clr>
            <a:srgbClr val="FBAE40"/>
          </p15:clr>
        </p15:guide>
        <p15:guide id="12" orient="horz" pos="2904" userDrawn="1">
          <p15:clr>
            <a:srgbClr val="FBAE40"/>
          </p15:clr>
        </p15:guide>
        <p15:guide id="13" orient="horz" pos="160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
    <p:bg>
      <p:bgPr>
        <a:solidFill>
          <a:schemeClr val="tx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040046AF-E5BF-854D-9986-7C3019770FE7}"/>
              </a:ext>
            </a:extLst>
          </p:cNvPr>
          <p:cNvCxnSpPr>
            <a:cxnSpLocks/>
          </p:cNvCxnSpPr>
          <p:nvPr userDrawn="1"/>
        </p:nvCxnSpPr>
        <p:spPr>
          <a:xfrm flipH="1">
            <a:off x="1045959" y="2213783"/>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6CA14A6-0144-BC49-A8D4-C979D13258C0}"/>
              </a:ext>
            </a:extLst>
          </p:cNvPr>
          <p:cNvCxnSpPr>
            <a:cxnSpLocks/>
          </p:cNvCxnSpPr>
          <p:nvPr userDrawn="1"/>
        </p:nvCxnSpPr>
        <p:spPr>
          <a:xfrm flipH="1">
            <a:off x="6180493" y="2213783"/>
            <a:ext cx="11102"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A582FC2-A135-5743-B9C0-6AC7225B42E1}"/>
              </a:ext>
            </a:extLst>
          </p:cNvPr>
          <p:cNvCxnSpPr>
            <a:cxnSpLocks/>
          </p:cNvCxnSpPr>
          <p:nvPr userDrawn="1"/>
        </p:nvCxnSpPr>
        <p:spPr>
          <a:xfrm flipH="1">
            <a:off x="8745623" y="3904712"/>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7C43222-5868-0247-838F-58F4F6C8EE75}"/>
              </a:ext>
            </a:extLst>
          </p:cNvPr>
          <p:cNvCxnSpPr>
            <a:cxnSpLocks/>
          </p:cNvCxnSpPr>
          <p:nvPr userDrawn="1"/>
        </p:nvCxnSpPr>
        <p:spPr>
          <a:xfrm flipH="1">
            <a:off x="3611089" y="3895941"/>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46EEE005-F78A-9D4F-B159-964376C387DD}"/>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96" name="Text Placeholder 29">
            <a:extLst>
              <a:ext uri="{FF2B5EF4-FFF2-40B4-BE49-F238E27FC236}">
                <a16:creationId xmlns:a16="http://schemas.microsoft.com/office/drawing/2014/main" id="{FC61536F-8EA7-5A48-AF76-8B0E251BD8CB}"/>
              </a:ext>
            </a:extLst>
          </p:cNvPr>
          <p:cNvSpPr>
            <a:spLocks noGrp="1"/>
          </p:cNvSpPr>
          <p:nvPr>
            <p:ph type="body" sz="quarter" idx="12"/>
          </p:nvPr>
        </p:nvSpPr>
        <p:spPr>
          <a:xfrm>
            <a:off x="1296955"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97" name="Text Placeholder 29">
            <a:extLst>
              <a:ext uri="{FF2B5EF4-FFF2-40B4-BE49-F238E27FC236}">
                <a16:creationId xmlns:a16="http://schemas.microsoft.com/office/drawing/2014/main" id="{64FFD994-BD97-ED49-8607-286ECBB1CDA3}"/>
              </a:ext>
            </a:extLst>
          </p:cNvPr>
          <p:cNvSpPr>
            <a:spLocks noGrp="1"/>
          </p:cNvSpPr>
          <p:nvPr>
            <p:ph type="body" sz="quarter" idx="11"/>
          </p:nvPr>
        </p:nvSpPr>
        <p:spPr>
          <a:xfrm>
            <a:off x="1296955"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102" name="Text Placeholder 29">
            <a:extLst>
              <a:ext uri="{FF2B5EF4-FFF2-40B4-BE49-F238E27FC236}">
                <a16:creationId xmlns:a16="http://schemas.microsoft.com/office/drawing/2014/main" id="{D1ADE805-BFBC-ED47-B9CB-6CB2FF02E868}"/>
              </a:ext>
            </a:extLst>
          </p:cNvPr>
          <p:cNvSpPr>
            <a:spLocks noGrp="1"/>
          </p:cNvSpPr>
          <p:nvPr>
            <p:ph type="body" sz="quarter" idx="30"/>
          </p:nvPr>
        </p:nvSpPr>
        <p:spPr>
          <a:xfrm>
            <a:off x="3897799"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3" name="Text Placeholder 29">
            <a:extLst>
              <a:ext uri="{FF2B5EF4-FFF2-40B4-BE49-F238E27FC236}">
                <a16:creationId xmlns:a16="http://schemas.microsoft.com/office/drawing/2014/main" id="{334A3589-641F-F547-891B-149579153B75}"/>
              </a:ext>
            </a:extLst>
          </p:cNvPr>
          <p:cNvSpPr>
            <a:spLocks noGrp="1"/>
          </p:cNvSpPr>
          <p:nvPr>
            <p:ph type="body" sz="quarter" idx="31"/>
          </p:nvPr>
        </p:nvSpPr>
        <p:spPr>
          <a:xfrm>
            <a:off x="3897799"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6" name="Text Placeholder 29">
            <a:extLst>
              <a:ext uri="{FF2B5EF4-FFF2-40B4-BE49-F238E27FC236}">
                <a16:creationId xmlns:a16="http://schemas.microsoft.com/office/drawing/2014/main" id="{A63F8454-D12E-A641-ABD0-8977D3F5EC05}"/>
              </a:ext>
            </a:extLst>
          </p:cNvPr>
          <p:cNvSpPr>
            <a:spLocks noGrp="1"/>
          </p:cNvSpPr>
          <p:nvPr>
            <p:ph type="body" sz="quarter" idx="32"/>
          </p:nvPr>
        </p:nvSpPr>
        <p:spPr>
          <a:xfrm>
            <a:off x="9001711"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7" name="Text Placeholder 29">
            <a:extLst>
              <a:ext uri="{FF2B5EF4-FFF2-40B4-BE49-F238E27FC236}">
                <a16:creationId xmlns:a16="http://schemas.microsoft.com/office/drawing/2014/main" id="{F35AA15D-DBAD-9840-8764-A5B6D486A234}"/>
              </a:ext>
            </a:extLst>
          </p:cNvPr>
          <p:cNvSpPr>
            <a:spLocks noGrp="1"/>
          </p:cNvSpPr>
          <p:nvPr>
            <p:ph type="body" sz="quarter" idx="33"/>
          </p:nvPr>
        </p:nvSpPr>
        <p:spPr>
          <a:xfrm>
            <a:off x="9001711"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8" name="Text Placeholder 29">
            <a:extLst>
              <a:ext uri="{FF2B5EF4-FFF2-40B4-BE49-F238E27FC236}">
                <a16:creationId xmlns:a16="http://schemas.microsoft.com/office/drawing/2014/main" id="{8357CA0F-1A55-B145-8305-562F0DF22543}"/>
              </a:ext>
            </a:extLst>
          </p:cNvPr>
          <p:cNvSpPr>
            <a:spLocks noGrp="1"/>
          </p:cNvSpPr>
          <p:nvPr>
            <p:ph type="body" sz="quarter" idx="34"/>
          </p:nvPr>
        </p:nvSpPr>
        <p:spPr>
          <a:xfrm>
            <a:off x="6438143"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9" name="Text Placeholder 29">
            <a:extLst>
              <a:ext uri="{FF2B5EF4-FFF2-40B4-BE49-F238E27FC236}">
                <a16:creationId xmlns:a16="http://schemas.microsoft.com/office/drawing/2014/main" id="{D6C49F6F-AF28-8942-8442-8F54A1DC388B}"/>
              </a:ext>
            </a:extLst>
          </p:cNvPr>
          <p:cNvSpPr>
            <a:spLocks noGrp="1"/>
          </p:cNvSpPr>
          <p:nvPr>
            <p:ph type="body" sz="quarter" idx="35"/>
          </p:nvPr>
        </p:nvSpPr>
        <p:spPr>
          <a:xfrm>
            <a:off x="6438143"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8" name="Straight Connector 7">
            <a:extLst>
              <a:ext uri="{FF2B5EF4-FFF2-40B4-BE49-F238E27FC236}">
                <a16:creationId xmlns:a16="http://schemas.microsoft.com/office/drawing/2014/main" id="{4CE2724A-BCA1-604F-9D18-BF05746408C2}"/>
              </a:ext>
            </a:extLst>
          </p:cNvPr>
          <p:cNvCxnSpPr/>
          <p:nvPr userDrawn="1"/>
        </p:nvCxnSpPr>
        <p:spPr>
          <a:xfrm>
            <a:off x="967689" y="3968780"/>
            <a:ext cx="10275477" cy="0"/>
          </a:xfrm>
          <a:prstGeom prst="line">
            <a:avLst/>
          </a:prstGeom>
          <a:ln w="165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4923D7D1-A9CC-C34C-86FF-43B5C8978712}"/>
              </a:ext>
            </a:extLst>
          </p:cNvPr>
          <p:cNvSpPr/>
          <p:nvPr userDrawn="1"/>
        </p:nvSpPr>
        <p:spPr>
          <a:xfrm>
            <a:off x="964323"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6119FF13-13AB-3448-B24E-58E18B3CE2B6}"/>
              </a:ext>
            </a:extLst>
          </p:cNvPr>
          <p:cNvSpPr/>
          <p:nvPr userDrawn="1"/>
        </p:nvSpPr>
        <p:spPr>
          <a:xfrm>
            <a:off x="3531590"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2F8F982-870E-AE44-B0D3-B3313BC48DB7}"/>
              </a:ext>
            </a:extLst>
          </p:cNvPr>
          <p:cNvSpPr/>
          <p:nvPr userDrawn="1"/>
        </p:nvSpPr>
        <p:spPr>
          <a:xfrm>
            <a:off x="6098857"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549A137-DB5E-9C40-8C0A-ED607212022C}"/>
              </a:ext>
            </a:extLst>
          </p:cNvPr>
          <p:cNvSpPr/>
          <p:nvPr userDrawn="1"/>
        </p:nvSpPr>
        <p:spPr>
          <a:xfrm>
            <a:off x="8666124"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ate Placeholder 1">
            <a:extLst>
              <a:ext uri="{FF2B5EF4-FFF2-40B4-BE49-F238E27FC236}">
                <a16:creationId xmlns:a16="http://schemas.microsoft.com/office/drawing/2014/main" id="{21DC2552-C347-4C3D-8C92-4A6981227C0E}"/>
              </a:ext>
            </a:extLst>
          </p:cNvPr>
          <p:cNvSpPr>
            <a:spLocks noGrp="1"/>
          </p:cNvSpPr>
          <p:nvPr>
            <p:ph type="dt" sz="half" idx="36"/>
          </p:nvPr>
        </p:nvSpPr>
        <p:spPr/>
        <p:txBody>
          <a:bodyPr/>
          <a:lstStyle/>
          <a:p>
            <a:fld id="{6FCA8E82-58CD-E045-8B98-B7A85B79B752}" type="datetime4">
              <a:rPr lang="en-US" smtClean="0"/>
              <a:pPr/>
              <a:t>November 3, 2024</a:t>
            </a:fld>
            <a:endParaRPr lang="en-US" dirty="0">
              <a:latin typeface="+mn-lt"/>
            </a:endParaRPr>
          </a:p>
        </p:txBody>
      </p:sp>
      <p:sp>
        <p:nvSpPr>
          <p:cNvPr id="3" name="Footer Placeholder 2">
            <a:extLst>
              <a:ext uri="{FF2B5EF4-FFF2-40B4-BE49-F238E27FC236}">
                <a16:creationId xmlns:a16="http://schemas.microsoft.com/office/drawing/2014/main" id="{A5B7C35C-F3E4-4522-8711-16E4F9052C2C}"/>
              </a:ext>
            </a:extLst>
          </p:cNvPr>
          <p:cNvSpPr>
            <a:spLocks noGrp="1"/>
          </p:cNvSpPr>
          <p:nvPr>
            <p:ph type="ftr" sz="quarter" idx="37"/>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1F4D6BAD-56F4-42F1-A2B3-FDB73364FD40}"/>
              </a:ext>
            </a:extLst>
          </p:cNvPr>
          <p:cNvSpPr>
            <a:spLocks noGrp="1"/>
          </p:cNvSpPr>
          <p:nvPr>
            <p:ph type="sldNum" sz="quarter" idx="38"/>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9861552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3768" userDrawn="1">
          <p15:clr>
            <a:srgbClr val="FBAE40"/>
          </p15:clr>
        </p15:guide>
        <p15:guide id="9" orient="horz" pos="552" userDrawn="1">
          <p15:clr>
            <a:srgbClr val="FBAE40"/>
          </p15:clr>
        </p15:guide>
        <p15:guide id="10" orient="horz" pos="1512" userDrawn="1">
          <p15:clr>
            <a:srgbClr val="FBAE40"/>
          </p15:clr>
        </p15:guide>
        <p15:guide id="11" orient="horz" pos="283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ED84C6-50E6-6C43-8031-AFF6268E0C06}"/>
              </a:ext>
            </a:extLst>
          </p:cNvPr>
          <p:cNvSpPr>
            <a:spLocks noGrp="1"/>
          </p:cNvSpPr>
          <p:nvPr>
            <p:ph type="body" idx="1"/>
          </p:nvPr>
        </p:nvSpPr>
        <p:spPr>
          <a:xfrm>
            <a:off x="971550" y="1825625"/>
            <a:ext cx="1038225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Placeholder 11">
            <a:extLst>
              <a:ext uri="{FF2B5EF4-FFF2-40B4-BE49-F238E27FC236}">
                <a16:creationId xmlns:a16="http://schemas.microsoft.com/office/drawing/2014/main" id="{D41FC0AE-253D-D242-9C88-017078F8A23A}"/>
              </a:ext>
            </a:extLst>
          </p:cNvPr>
          <p:cNvSpPr>
            <a:spLocks noGrp="1"/>
          </p:cNvSpPr>
          <p:nvPr>
            <p:ph type="title"/>
          </p:nvPr>
        </p:nvSpPr>
        <p:spPr>
          <a:xfrm>
            <a:off x="952500" y="365125"/>
            <a:ext cx="104013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0" name="Date Placeholder 3">
            <a:extLst>
              <a:ext uri="{FF2B5EF4-FFF2-40B4-BE49-F238E27FC236}">
                <a16:creationId xmlns:a16="http://schemas.microsoft.com/office/drawing/2014/main" id="{EF47083A-6D76-4B4D-87CA-E08E212F781D}"/>
              </a:ext>
            </a:extLst>
          </p:cNvPr>
          <p:cNvSpPr>
            <a:spLocks noGrp="1"/>
          </p:cNvSpPr>
          <p:nvPr>
            <p:ph type="dt" sz="half" idx="2"/>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fld id="{6FCA8E82-58CD-E045-8B98-B7A85B79B752}" type="datetime4">
              <a:rPr lang="en-US" smtClean="0"/>
              <a:pPr/>
              <a:t>November 3, 2024</a:t>
            </a:fld>
            <a:endParaRPr lang="en-US" dirty="0">
              <a:latin typeface="+mn-lt"/>
            </a:endParaRPr>
          </a:p>
        </p:txBody>
      </p:sp>
      <p:sp>
        <p:nvSpPr>
          <p:cNvPr id="31" name="Footer Placeholder 4">
            <a:extLst>
              <a:ext uri="{FF2B5EF4-FFF2-40B4-BE49-F238E27FC236}">
                <a16:creationId xmlns:a16="http://schemas.microsoft.com/office/drawing/2014/main" id="{C9955F1C-C0B1-BA44-8905-6991FA0D1EF3}"/>
              </a:ext>
            </a:extLst>
          </p:cNvPr>
          <p:cNvSpPr>
            <a:spLocks noGrp="1"/>
          </p:cNvSpPr>
          <p:nvPr>
            <p:ph type="ftr" sz="quarter" idx="3"/>
          </p:nvPr>
        </p:nvSpPr>
        <p:spPr>
          <a:xfrm>
            <a:off x="1494790" y="6332220"/>
            <a:ext cx="1497330" cy="247651"/>
          </a:xfrm>
          <a:prstGeom prst="rect">
            <a:avLst/>
          </a:prstGeom>
        </p:spPr>
        <p:txBody>
          <a:bodyPr vert="horz" lIns="0" tIns="0" rIns="0" bIns="0" rtlCol="0" anchor="t" anchorCtr="0"/>
          <a:lstStyle>
            <a:lvl1pPr algn="l">
              <a:defRPr sz="1100" b="0" i="0">
                <a:solidFill>
                  <a:schemeClr val="bg1"/>
                </a:solidFill>
                <a:latin typeface="+mj-lt"/>
              </a:defRPr>
            </a:lvl1pPr>
          </a:lstStyle>
          <a:p>
            <a:r>
              <a:rPr lang="en-US"/>
              <a:t>Annual Review</a:t>
            </a:r>
            <a:endParaRPr lang="en-US" b="0" dirty="0"/>
          </a:p>
        </p:txBody>
      </p:sp>
      <p:sp>
        <p:nvSpPr>
          <p:cNvPr id="32" name="Slide Number Placeholder 5">
            <a:extLst>
              <a:ext uri="{FF2B5EF4-FFF2-40B4-BE49-F238E27FC236}">
                <a16:creationId xmlns:a16="http://schemas.microsoft.com/office/drawing/2014/main" id="{C8ADA0DF-3751-9A48-8A21-59F01C782D7C}"/>
              </a:ext>
            </a:extLst>
          </p:cNvPr>
          <p:cNvSpPr>
            <a:spLocks noGrp="1"/>
          </p:cNvSpPr>
          <p:nvPr>
            <p:ph type="sldNum" sz="quarter" idx="4"/>
          </p:nvPr>
        </p:nvSpPr>
        <p:spPr>
          <a:xfrm>
            <a:off x="971550" y="6332220"/>
            <a:ext cx="523240" cy="247651"/>
          </a:xfrm>
          <a:prstGeom prst="rect">
            <a:avLst/>
          </a:prstGeom>
        </p:spPr>
        <p:txBody>
          <a:bodyPr vert="horz" lIns="0" tIns="0" rIns="0" bIns="0" rtlCol="0" anchor="t" anchorCtr="0"/>
          <a:lstStyle>
            <a:lvl1pPr algn="l">
              <a:defRPr sz="1100" b="0" i="0">
                <a:solidFill>
                  <a:schemeClr val="bg1"/>
                </a:solidFill>
                <a:latin typeface="+mn-lt"/>
              </a:defRPr>
            </a:lvl1p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659" r:id="rId1"/>
    <p:sldLayoutId id="2147483693" r:id="rId2"/>
    <p:sldLayoutId id="2147483671" r:id="rId3"/>
    <p:sldLayoutId id="2147483672" r:id="rId4"/>
    <p:sldLayoutId id="2147483673" r:id="rId5"/>
    <p:sldLayoutId id="2147483684" r:id="rId6"/>
    <p:sldLayoutId id="2147483675" r:id="rId7"/>
    <p:sldLayoutId id="2147483676" r:id="rId8"/>
    <p:sldLayoutId id="2147483677" r:id="rId9"/>
    <p:sldLayoutId id="2147483685" r:id="rId10"/>
    <p:sldLayoutId id="2147483688" r:id="rId11"/>
    <p:sldLayoutId id="2147483692" r:id="rId12"/>
    <p:sldLayoutId id="2147483682" r:id="rId13"/>
  </p:sldLayoutIdLst>
  <p:hf hdr="0"/>
  <p:txStyles>
    <p:title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168C-8042-5B4E-A5A4-A5BF693AE2D6}"/>
              </a:ext>
            </a:extLst>
          </p:cNvPr>
          <p:cNvSpPr>
            <a:spLocks noGrp="1"/>
          </p:cNvSpPr>
          <p:nvPr>
            <p:ph type="ctrTitle"/>
          </p:nvPr>
        </p:nvSpPr>
        <p:spPr>
          <a:xfrm>
            <a:off x="5638800" y="2116182"/>
            <a:ext cx="6219825" cy="1514019"/>
          </a:xfrm>
        </p:spPr>
        <p:txBody>
          <a:bodyPr/>
          <a:lstStyle/>
          <a:p>
            <a:r>
              <a:rPr lang="en-US" dirty="0"/>
              <a:t>Consumer Goods</a:t>
            </a:r>
            <a:br>
              <a:rPr lang="en-US" dirty="0"/>
            </a:br>
            <a:r>
              <a:rPr lang="en-US" dirty="0"/>
              <a:t>Ad-Hoc Insights</a:t>
            </a:r>
          </a:p>
        </p:txBody>
      </p:sp>
      <p:sp>
        <p:nvSpPr>
          <p:cNvPr id="3" name="Text Placeholder 2">
            <a:extLst>
              <a:ext uri="{FF2B5EF4-FFF2-40B4-BE49-F238E27FC236}">
                <a16:creationId xmlns:a16="http://schemas.microsoft.com/office/drawing/2014/main" id="{F18E61D8-31A3-2D45-8E25-CBE846E26E1C}"/>
              </a:ext>
            </a:extLst>
          </p:cNvPr>
          <p:cNvSpPr>
            <a:spLocks noGrp="1"/>
          </p:cNvSpPr>
          <p:nvPr>
            <p:ph type="body" sz="quarter" idx="11"/>
          </p:nvPr>
        </p:nvSpPr>
        <p:spPr>
          <a:xfrm>
            <a:off x="6367055" y="4549553"/>
            <a:ext cx="5491570" cy="953337"/>
          </a:xfrm>
        </p:spPr>
        <p:txBody>
          <a:bodyPr/>
          <a:lstStyle/>
          <a:p>
            <a:r>
              <a:rPr lang="en-US" sz="2400" dirty="0">
                <a:latin typeface="+mj-lt"/>
              </a:rPr>
              <a:t>SQL Project Challenge by </a:t>
            </a:r>
            <a:endParaRPr lang="en-US" sz="2400" dirty="0"/>
          </a:p>
          <a:p>
            <a:r>
              <a:rPr lang="en-US" dirty="0"/>
              <a:t>Domain – Consumer Goods</a:t>
            </a:r>
          </a:p>
          <a:p>
            <a:r>
              <a:rPr lang="en-US" dirty="0"/>
              <a:t>Presenter : Janak Ram</a:t>
            </a:r>
          </a:p>
        </p:txBody>
      </p:sp>
      <p:pic>
        <p:nvPicPr>
          <p:cNvPr id="1026" name="Picture 2" descr="Sales Insights">
            <a:extLst>
              <a:ext uri="{FF2B5EF4-FFF2-40B4-BE49-F238E27FC236}">
                <a16:creationId xmlns:a16="http://schemas.microsoft.com/office/drawing/2014/main" id="{51DCA815-84DE-2403-7E13-22A0A8D49F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7055" y="0"/>
            <a:ext cx="4168865" cy="212824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odebasics (@codebasicshub) / Twitter">
            <a:extLst>
              <a:ext uri="{FF2B5EF4-FFF2-40B4-BE49-F238E27FC236}">
                <a16:creationId xmlns:a16="http://schemas.microsoft.com/office/drawing/2014/main" id="{BFA5350F-E35C-817A-608B-0C9AB7C45D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0919" y="4244431"/>
            <a:ext cx="827721" cy="827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0950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Diagonal Corners Rounded 13">
            <a:extLst>
              <a:ext uri="{FF2B5EF4-FFF2-40B4-BE49-F238E27FC236}">
                <a16:creationId xmlns:a16="http://schemas.microsoft.com/office/drawing/2014/main" id="{02B2363C-7E17-5F7A-86FE-7039C6DFAEBB}"/>
              </a:ext>
            </a:extLst>
          </p:cNvPr>
          <p:cNvSpPr/>
          <p:nvPr/>
        </p:nvSpPr>
        <p:spPr>
          <a:xfrm>
            <a:off x="6736080" y="4064000"/>
            <a:ext cx="5061051" cy="1666239"/>
          </a:xfrm>
          <a:prstGeom prst="round2Diag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339315B-8AAE-A946-ABBF-894F2E4B1338}"/>
              </a:ext>
            </a:extLst>
          </p:cNvPr>
          <p:cNvSpPr>
            <a:spLocks noGrp="1"/>
          </p:cNvSpPr>
          <p:nvPr>
            <p:ph type="title"/>
          </p:nvPr>
        </p:nvSpPr>
        <p:spPr>
          <a:xfrm>
            <a:off x="971550" y="278129"/>
            <a:ext cx="10610850" cy="610863"/>
          </a:xfrm>
        </p:spPr>
        <p:txBody>
          <a:bodyPr>
            <a:noAutofit/>
          </a:bodyPr>
          <a:lstStyle/>
          <a:p>
            <a:pPr algn="l"/>
            <a:br>
              <a:rPr lang="en-US" sz="1800" b="0" i="0" u="none" strike="noStrike" baseline="0" dirty="0">
                <a:solidFill>
                  <a:srgbClr val="000000"/>
                </a:solidFill>
                <a:latin typeface="Roboto" panose="02000000000000000000" pitchFamily="2" charset="0"/>
              </a:rPr>
            </a:br>
            <a:br>
              <a:rPr lang="en-US" sz="1800" b="0" i="0" u="none" strike="noStrike" baseline="0" dirty="0">
                <a:latin typeface="Roboto" panose="02000000000000000000" pitchFamily="2" charset="0"/>
              </a:rPr>
            </a:br>
            <a:br>
              <a:rPr lang="en-US" sz="1800" b="0" i="0" u="none" strike="noStrike" baseline="0" dirty="0">
                <a:latin typeface="Roboto" panose="02000000000000000000" pitchFamily="2" charset="0"/>
              </a:rPr>
            </a:br>
            <a:br>
              <a:rPr lang="en-US" sz="1800" b="0" i="0" u="none" strike="noStrike" baseline="0" dirty="0">
                <a:latin typeface="Roboto" panose="02000000000000000000" pitchFamily="2" charset="0"/>
              </a:rPr>
            </a:br>
            <a:r>
              <a:rPr lang="en-US" sz="2400" i="0" u="none" strike="noStrike" baseline="0" dirty="0">
                <a:latin typeface="Roboto" panose="02000000000000000000" pitchFamily="2" charset="0"/>
              </a:rPr>
              <a:t>Question 5. </a:t>
            </a:r>
            <a:r>
              <a:rPr lang="en-US" sz="1800" b="0" i="0" u="none" strike="noStrike" baseline="0" dirty="0">
                <a:latin typeface="Congenial" panose="02000503040000020004" pitchFamily="2" charset="0"/>
              </a:rPr>
              <a:t>Get the products that have the highest and lowest manufacturing costs. </a:t>
            </a:r>
            <a:endParaRPr lang="en-US" sz="1800" dirty="0">
              <a:latin typeface="Congenial" panose="02000503040000020004" pitchFamily="2" charset="0"/>
            </a:endParaRPr>
          </a:p>
        </p:txBody>
      </p:sp>
      <p:sp>
        <p:nvSpPr>
          <p:cNvPr id="6" name="Slide Number Placeholder 5">
            <a:extLst>
              <a:ext uri="{FF2B5EF4-FFF2-40B4-BE49-F238E27FC236}">
                <a16:creationId xmlns:a16="http://schemas.microsoft.com/office/drawing/2014/main"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10</a:t>
            </a:fld>
            <a:endParaRPr lang="en-US" dirty="0"/>
          </a:p>
        </p:txBody>
      </p:sp>
      <p:sp>
        <p:nvSpPr>
          <p:cNvPr id="10" name="TextBox 9">
            <a:extLst>
              <a:ext uri="{FF2B5EF4-FFF2-40B4-BE49-F238E27FC236}">
                <a16:creationId xmlns:a16="http://schemas.microsoft.com/office/drawing/2014/main" id="{C68FB6D3-8CBB-F6C8-BABE-C8D2689B49B6}"/>
              </a:ext>
            </a:extLst>
          </p:cNvPr>
          <p:cNvSpPr txBox="1"/>
          <p:nvPr/>
        </p:nvSpPr>
        <p:spPr>
          <a:xfrm>
            <a:off x="6800539" y="4358510"/>
            <a:ext cx="4932131" cy="1077218"/>
          </a:xfrm>
          <a:prstGeom prst="rect">
            <a:avLst/>
          </a:prstGeom>
          <a:noFill/>
        </p:spPr>
        <p:txBody>
          <a:bodyPr wrap="square" rtlCol="0">
            <a:spAutoFit/>
          </a:bodyPr>
          <a:lstStyle/>
          <a:p>
            <a:r>
              <a:rPr lang="en-US" b="1" dirty="0">
                <a:solidFill>
                  <a:schemeClr val="bg1"/>
                </a:solidFill>
                <a:latin typeface="Congenial Light" panose="02000503040000020004" pitchFamily="2" charset="0"/>
              </a:rPr>
              <a:t>Key Insights</a:t>
            </a:r>
          </a:p>
          <a:p>
            <a:endParaRPr lang="en-US" dirty="0">
              <a:solidFill>
                <a:schemeClr val="bg1"/>
              </a:solidFill>
              <a:latin typeface="Congenial Light" panose="02000503040000020004" pitchFamily="2" charset="0"/>
            </a:endParaRPr>
          </a:p>
          <a:p>
            <a:r>
              <a:rPr lang="en-US" sz="1400" dirty="0">
                <a:solidFill>
                  <a:schemeClr val="bg1"/>
                </a:solidFill>
                <a:latin typeface="Congenial Light" panose="02000503040000020004" pitchFamily="2" charset="0"/>
              </a:rPr>
              <a:t>Highest production cost goes to AQ Home </a:t>
            </a:r>
            <a:r>
              <a:rPr lang="en-US" sz="1400" dirty="0" err="1">
                <a:solidFill>
                  <a:schemeClr val="bg1"/>
                </a:solidFill>
                <a:latin typeface="Congenial Light" panose="02000503040000020004" pitchFamily="2" charset="0"/>
              </a:rPr>
              <a:t>Allin</a:t>
            </a:r>
            <a:r>
              <a:rPr lang="en-US" sz="1400" dirty="0">
                <a:solidFill>
                  <a:schemeClr val="bg1"/>
                </a:solidFill>
                <a:latin typeface="Congenial Light" panose="02000503040000020004" pitchFamily="2" charset="0"/>
              </a:rPr>
              <a:t> 1 Gen2 and lowest is with AQ Master wired X1 </a:t>
            </a:r>
            <a:r>
              <a:rPr lang="en-US" sz="1400" dirty="0" err="1">
                <a:solidFill>
                  <a:schemeClr val="bg1"/>
                </a:solidFill>
                <a:latin typeface="Congenial Light" panose="02000503040000020004" pitchFamily="2" charset="0"/>
              </a:rPr>
              <a:t>Ms</a:t>
            </a:r>
            <a:endParaRPr lang="en-US" sz="1400" dirty="0">
              <a:solidFill>
                <a:schemeClr val="bg1"/>
              </a:solidFill>
              <a:latin typeface="Congenial Light" panose="02000503040000020004" pitchFamily="2" charset="0"/>
            </a:endParaRPr>
          </a:p>
        </p:txBody>
      </p:sp>
      <p:pic>
        <p:nvPicPr>
          <p:cNvPr id="2" name="Picture 1">
            <a:extLst>
              <a:ext uri="{FF2B5EF4-FFF2-40B4-BE49-F238E27FC236}">
                <a16:creationId xmlns:a16="http://schemas.microsoft.com/office/drawing/2014/main" id="{C804653C-0830-56C6-CC75-DDEEAC76A4E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26855" y="948221"/>
            <a:ext cx="4879499" cy="2926763"/>
          </a:xfrm>
          <a:prstGeom prst="rect">
            <a:avLst/>
          </a:prstGeom>
        </p:spPr>
      </p:pic>
      <p:pic>
        <p:nvPicPr>
          <p:cNvPr id="5" name="Picture 4" descr="Text&#10;&#10;Description automatically generated">
            <a:extLst>
              <a:ext uri="{FF2B5EF4-FFF2-40B4-BE49-F238E27FC236}">
                <a16:creationId xmlns:a16="http://schemas.microsoft.com/office/drawing/2014/main" id="{AB26C3E1-4656-6581-2760-7D02FBDA14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550" y="948221"/>
            <a:ext cx="5571490" cy="5668191"/>
          </a:xfrm>
          <a:prstGeom prst="rect">
            <a:avLst/>
          </a:prstGeom>
        </p:spPr>
      </p:pic>
    </p:spTree>
    <p:extLst>
      <p:ext uri="{BB962C8B-B14F-4D97-AF65-F5344CB8AC3E}">
        <p14:creationId xmlns:p14="http://schemas.microsoft.com/office/powerpoint/2010/main" val="1986096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Diagonal Corners Rounded 13">
            <a:extLst>
              <a:ext uri="{FF2B5EF4-FFF2-40B4-BE49-F238E27FC236}">
                <a16:creationId xmlns:a16="http://schemas.microsoft.com/office/drawing/2014/main" id="{02B2363C-7E17-5F7A-86FE-7039C6DFAEBB}"/>
              </a:ext>
            </a:extLst>
          </p:cNvPr>
          <p:cNvSpPr/>
          <p:nvPr/>
        </p:nvSpPr>
        <p:spPr>
          <a:xfrm>
            <a:off x="6865000" y="4064001"/>
            <a:ext cx="5061051" cy="1717040"/>
          </a:xfrm>
          <a:prstGeom prst="round2Diag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6339315B-8AAE-A946-ABBF-894F2E4B1338}"/>
              </a:ext>
            </a:extLst>
          </p:cNvPr>
          <p:cNvSpPr>
            <a:spLocks noGrp="1"/>
          </p:cNvSpPr>
          <p:nvPr>
            <p:ph type="title"/>
          </p:nvPr>
        </p:nvSpPr>
        <p:spPr>
          <a:xfrm>
            <a:off x="971550" y="386081"/>
            <a:ext cx="10825581" cy="835348"/>
          </a:xfrm>
        </p:spPr>
        <p:txBody>
          <a:bodyPr>
            <a:noAutofit/>
          </a:bodyPr>
          <a:lstStyle/>
          <a:p>
            <a:pPr algn="l"/>
            <a:br>
              <a:rPr lang="en-US" sz="1800" b="0" i="0" u="none" strike="noStrike" baseline="0" dirty="0">
                <a:solidFill>
                  <a:srgbClr val="000000"/>
                </a:solidFill>
                <a:latin typeface="Roboto" panose="02000000000000000000" pitchFamily="2" charset="0"/>
              </a:rPr>
            </a:br>
            <a:br>
              <a:rPr lang="en-US" sz="1800" b="0" i="0" u="none" strike="noStrike" baseline="0" dirty="0">
                <a:latin typeface="Roboto" panose="02000000000000000000" pitchFamily="2" charset="0"/>
              </a:rPr>
            </a:br>
            <a:br>
              <a:rPr lang="en-US" sz="1800" b="0" i="0" u="none" strike="noStrike" baseline="0" dirty="0">
                <a:latin typeface="Roboto" panose="02000000000000000000" pitchFamily="2" charset="0"/>
              </a:rPr>
            </a:br>
            <a:br>
              <a:rPr lang="en-US" sz="1800" b="0" i="0" u="none" strike="noStrike" baseline="0" dirty="0">
                <a:latin typeface="Roboto" panose="02000000000000000000" pitchFamily="2" charset="0"/>
              </a:rPr>
            </a:br>
            <a:r>
              <a:rPr lang="en-US" sz="2400" i="0" u="none" strike="noStrike" baseline="0" dirty="0">
                <a:latin typeface="Roboto" panose="02000000000000000000" pitchFamily="2" charset="0"/>
              </a:rPr>
              <a:t>Question 6.</a:t>
            </a:r>
            <a:r>
              <a:rPr lang="en-US" sz="1800" b="0" dirty="0">
                <a:latin typeface="Congenial" panose="020B0604020202020204" pitchFamily="2" charset="0"/>
              </a:rPr>
              <a:t> </a:t>
            </a:r>
            <a:r>
              <a:rPr lang="en-US" sz="1800" b="0" i="0" u="none" strike="noStrike" baseline="0" dirty="0">
                <a:latin typeface="Congenial" panose="02000503040000020004" pitchFamily="2" charset="0"/>
              </a:rPr>
              <a:t>Generate a report which contains the top 5 customers who received an average high </a:t>
            </a:r>
            <a:r>
              <a:rPr lang="en-US" sz="1800" b="0" i="0" u="none" strike="noStrike" baseline="0" dirty="0" err="1">
                <a:latin typeface="Congenial" panose="02000503040000020004" pitchFamily="2" charset="0"/>
              </a:rPr>
              <a:t>pre_invoice_discount_pct</a:t>
            </a:r>
            <a:r>
              <a:rPr lang="en-US" sz="1800" b="0" i="0" u="none" strike="noStrike" baseline="0" dirty="0">
                <a:latin typeface="Congenial" panose="02000503040000020004" pitchFamily="2" charset="0"/>
              </a:rPr>
              <a:t> for the fiscal year 2021 and in the Indian market. </a:t>
            </a:r>
            <a:endParaRPr lang="en-US" dirty="0">
              <a:latin typeface="Congenial" panose="02000503040000020004" pitchFamily="2" charset="0"/>
            </a:endParaRPr>
          </a:p>
        </p:txBody>
      </p:sp>
      <p:sp>
        <p:nvSpPr>
          <p:cNvPr id="6" name="Slide Number Placeholder 5">
            <a:extLst>
              <a:ext uri="{FF2B5EF4-FFF2-40B4-BE49-F238E27FC236}">
                <a16:creationId xmlns:a16="http://schemas.microsoft.com/office/drawing/2014/main"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11</a:t>
            </a:fld>
            <a:endParaRPr lang="en-US" dirty="0"/>
          </a:p>
        </p:txBody>
      </p:sp>
      <p:sp>
        <p:nvSpPr>
          <p:cNvPr id="10" name="TextBox 9">
            <a:extLst>
              <a:ext uri="{FF2B5EF4-FFF2-40B4-BE49-F238E27FC236}">
                <a16:creationId xmlns:a16="http://schemas.microsoft.com/office/drawing/2014/main" id="{C68FB6D3-8CBB-F6C8-BABE-C8D2689B49B6}"/>
              </a:ext>
            </a:extLst>
          </p:cNvPr>
          <p:cNvSpPr txBox="1"/>
          <p:nvPr/>
        </p:nvSpPr>
        <p:spPr>
          <a:xfrm>
            <a:off x="6865000" y="4466671"/>
            <a:ext cx="4932131" cy="1077218"/>
          </a:xfrm>
          <a:prstGeom prst="rect">
            <a:avLst/>
          </a:prstGeom>
          <a:noFill/>
        </p:spPr>
        <p:txBody>
          <a:bodyPr wrap="square" rtlCol="0">
            <a:spAutoFit/>
          </a:bodyPr>
          <a:lstStyle/>
          <a:p>
            <a:r>
              <a:rPr lang="en-US" b="1" dirty="0">
                <a:solidFill>
                  <a:schemeClr val="bg1"/>
                </a:solidFill>
                <a:latin typeface="Congenial Light" panose="02000503040000020004" pitchFamily="2" charset="0"/>
              </a:rPr>
              <a:t>Key Insights</a:t>
            </a:r>
          </a:p>
          <a:p>
            <a:endParaRPr lang="en-US" dirty="0">
              <a:solidFill>
                <a:schemeClr val="bg1"/>
              </a:solidFill>
              <a:latin typeface="Congenial Light" panose="02000503040000020004" pitchFamily="2" charset="0"/>
            </a:endParaRPr>
          </a:p>
          <a:p>
            <a:r>
              <a:rPr lang="en-US" sz="1400" dirty="0">
                <a:solidFill>
                  <a:schemeClr val="bg1"/>
                </a:solidFill>
                <a:latin typeface="Congenial Light" panose="02000503040000020004" pitchFamily="2" charset="0"/>
              </a:rPr>
              <a:t>Top 5 customers receives the almost same average 30% of pre-invoice discount percent</a:t>
            </a:r>
          </a:p>
        </p:txBody>
      </p:sp>
      <p:pic>
        <p:nvPicPr>
          <p:cNvPr id="2" name="Picture 1">
            <a:extLst>
              <a:ext uri="{FF2B5EF4-FFF2-40B4-BE49-F238E27FC236}">
                <a16:creationId xmlns:a16="http://schemas.microsoft.com/office/drawing/2014/main" id="{42456610-A691-8894-EE52-EC54028306A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24144" y="1314111"/>
            <a:ext cx="4742766" cy="2622471"/>
          </a:xfrm>
          <a:prstGeom prst="rect">
            <a:avLst/>
          </a:prstGeom>
        </p:spPr>
      </p:pic>
      <p:pic>
        <p:nvPicPr>
          <p:cNvPr id="5" name="Picture 4" descr="Text&#10;&#10;Description automatically generated">
            <a:extLst>
              <a:ext uri="{FF2B5EF4-FFF2-40B4-BE49-F238E27FC236}">
                <a16:creationId xmlns:a16="http://schemas.microsoft.com/office/drawing/2014/main" id="{7175B697-24E0-3F08-DC0D-C3E5FC6988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550" y="1288528"/>
            <a:ext cx="5717341" cy="5291343"/>
          </a:xfrm>
          <a:prstGeom prst="rect">
            <a:avLst/>
          </a:prstGeom>
        </p:spPr>
      </p:pic>
    </p:spTree>
    <p:extLst>
      <p:ext uri="{BB962C8B-B14F-4D97-AF65-F5344CB8AC3E}">
        <p14:creationId xmlns:p14="http://schemas.microsoft.com/office/powerpoint/2010/main" val="3634065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Diagonal Corners Rounded 13">
            <a:extLst>
              <a:ext uri="{FF2B5EF4-FFF2-40B4-BE49-F238E27FC236}">
                <a16:creationId xmlns:a16="http://schemas.microsoft.com/office/drawing/2014/main" id="{02B2363C-7E17-5F7A-86FE-7039C6DFAEBB}"/>
              </a:ext>
            </a:extLst>
          </p:cNvPr>
          <p:cNvSpPr/>
          <p:nvPr/>
        </p:nvSpPr>
        <p:spPr>
          <a:xfrm>
            <a:off x="6268720" y="4409440"/>
            <a:ext cx="5657331" cy="2170431"/>
          </a:xfrm>
          <a:prstGeom prst="round2Diag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339315B-8AAE-A946-ABBF-894F2E4B1338}"/>
              </a:ext>
            </a:extLst>
          </p:cNvPr>
          <p:cNvSpPr>
            <a:spLocks noGrp="1"/>
          </p:cNvSpPr>
          <p:nvPr>
            <p:ph type="title"/>
          </p:nvPr>
        </p:nvSpPr>
        <p:spPr>
          <a:xfrm>
            <a:off x="971549" y="210874"/>
            <a:ext cx="10825581" cy="835348"/>
          </a:xfrm>
        </p:spPr>
        <p:txBody>
          <a:bodyPr>
            <a:noAutofit/>
          </a:bodyPr>
          <a:lstStyle/>
          <a:p>
            <a:pPr algn="l"/>
            <a:br>
              <a:rPr lang="en-US" sz="1800" b="0" i="0" u="none" strike="noStrike" baseline="0" dirty="0">
                <a:solidFill>
                  <a:srgbClr val="000000"/>
                </a:solidFill>
                <a:latin typeface="Roboto" panose="02000000000000000000" pitchFamily="2" charset="0"/>
              </a:rPr>
            </a:br>
            <a:br>
              <a:rPr lang="en-US" sz="1800" b="0" i="0" u="none" strike="noStrike" baseline="0" dirty="0">
                <a:latin typeface="Roboto" panose="02000000000000000000" pitchFamily="2" charset="0"/>
              </a:rPr>
            </a:br>
            <a:br>
              <a:rPr lang="en-US" sz="1800" b="0" i="0" u="none" strike="noStrike" baseline="0" dirty="0">
                <a:latin typeface="Roboto" panose="02000000000000000000" pitchFamily="2" charset="0"/>
              </a:rPr>
            </a:br>
            <a:br>
              <a:rPr lang="en-US" sz="1800" b="0" i="0" u="none" strike="noStrike" baseline="0" dirty="0">
                <a:latin typeface="Roboto" panose="02000000000000000000" pitchFamily="2" charset="0"/>
              </a:rPr>
            </a:br>
            <a:r>
              <a:rPr lang="en-US" sz="2400" i="0" u="none" strike="noStrike" baseline="0" dirty="0">
                <a:latin typeface="Roboto" panose="02000000000000000000" pitchFamily="2" charset="0"/>
              </a:rPr>
              <a:t>Question 7.</a:t>
            </a:r>
            <a:r>
              <a:rPr lang="en-US" sz="1800" b="0" dirty="0">
                <a:latin typeface="Congenial" panose="020B0604020202020204" pitchFamily="2" charset="0"/>
              </a:rPr>
              <a:t> </a:t>
            </a:r>
            <a:r>
              <a:rPr lang="en-US" sz="1800" b="0" i="0" u="none" strike="noStrike" baseline="0" dirty="0">
                <a:latin typeface="Congenial" panose="02000503040000020004" pitchFamily="2" charset="0"/>
              </a:rPr>
              <a:t>Get the complete report of the Gross sales amount for the customer </a:t>
            </a:r>
            <a:r>
              <a:rPr lang="en-US" sz="1800" b="1" i="0" u="none" strike="noStrike" baseline="0" dirty="0">
                <a:latin typeface="Congenial" panose="02000503040000020004" pitchFamily="2" charset="0"/>
              </a:rPr>
              <a:t>“</a:t>
            </a:r>
            <a:r>
              <a:rPr lang="en-US" sz="1800" b="1" i="0" u="none" strike="noStrike" baseline="0" dirty="0" err="1">
                <a:latin typeface="Congenial" panose="02000503040000020004" pitchFamily="2" charset="0"/>
              </a:rPr>
              <a:t>Atliq</a:t>
            </a:r>
            <a:r>
              <a:rPr lang="en-US" sz="1800" b="1" i="0" u="none" strike="noStrike" baseline="0" dirty="0">
                <a:latin typeface="Congenial" panose="02000503040000020004" pitchFamily="2" charset="0"/>
              </a:rPr>
              <a:t> Exclusive” </a:t>
            </a:r>
            <a:r>
              <a:rPr lang="en-US" sz="1800" b="0" i="0" u="none" strike="noStrike" baseline="0" dirty="0">
                <a:latin typeface="Congenial" panose="02000503040000020004" pitchFamily="2" charset="0"/>
              </a:rPr>
              <a:t>for each month </a:t>
            </a:r>
            <a:r>
              <a:rPr lang="en-US" sz="1800" b="1" i="0" u="none" strike="noStrike" baseline="0" dirty="0">
                <a:latin typeface="Congenial" panose="02000503040000020004" pitchFamily="2" charset="0"/>
              </a:rPr>
              <a:t>. </a:t>
            </a:r>
            <a:endParaRPr lang="en-US" dirty="0">
              <a:latin typeface="Congenial" panose="02000503040000020004" pitchFamily="2" charset="0"/>
            </a:endParaRPr>
          </a:p>
        </p:txBody>
      </p:sp>
      <p:sp>
        <p:nvSpPr>
          <p:cNvPr id="6" name="Slide Number Placeholder 5">
            <a:extLst>
              <a:ext uri="{FF2B5EF4-FFF2-40B4-BE49-F238E27FC236}">
                <a16:creationId xmlns:a16="http://schemas.microsoft.com/office/drawing/2014/main"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12</a:t>
            </a:fld>
            <a:endParaRPr lang="en-US" dirty="0"/>
          </a:p>
        </p:txBody>
      </p:sp>
      <p:sp>
        <p:nvSpPr>
          <p:cNvPr id="10" name="TextBox 9">
            <a:extLst>
              <a:ext uri="{FF2B5EF4-FFF2-40B4-BE49-F238E27FC236}">
                <a16:creationId xmlns:a16="http://schemas.microsoft.com/office/drawing/2014/main" id="{C68FB6D3-8CBB-F6C8-BABE-C8D2689B49B6}"/>
              </a:ext>
            </a:extLst>
          </p:cNvPr>
          <p:cNvSpPr txBox="1"/>
          <p:nvPr/>
        </p:nvSpPr>
        <p:spPr>
          <a:xfrm>
            <a:off x="6384340" y="4734560"/>
            <a:ext cx="4932131" cy="1508105"/>
          </a:xfrm>
          <a:prstGeom prst="rect">
            <a:avLst/>
          </a:prstGeom>
          <a:noFill/>
        </p:spPr>
        <p:txBody>
          <a:bodyPr wrap="square" rtlCol="0">
            <a:spAutoFit/>
          </a:bodyPr>
          <a:lstStyle/>
          <a:p>
            <a:r>
              <a:rPr lang="en-US" b="1" dirty="0">
                <a:solidFill>
                  <a:schemeClr val="bg1"/>
                </a:solidFill>
                <a:latin typeface="Congenial Light" panose="02000503040000020004" pitchFamily="2" charset="0"/>
              </a:rPr>
              <a:t>Key Insights</a:t>
            </a:r>
          </a:p>
          <a:p>
            <a:endParaRPr lang="en-US" dirty="0">
              <a:solidFill>
                <a:schemeClr val="bg1"/>
              </a:solidFill>
              <a:latin typeface="Congenial Light" panose="02000503040000020004" pitchFamily="2" charset="0"/>
            </a:endParaRPr>
          </a:p>
          <a:p>
            <a:r>
              <a:rPr lang="en-US" sz="1400" dirty="0">
                <a:solidFill>
                  <a:schemeClr val="bg1"/>
                </a:solidFill>
                <a:latin typeface="Congenial Light" panose="02000503040000020004" pitchFamily="2" charset="0"/>
              </a:rPr>
              <a:t>2020 November shows highest gross sales and from 2020 November , on average more than USD 10 million gross sales were done up to 2021 August. This indicates </a:t>
            </a:r>
            <a:r>
              <a:rPr lang="en-US" sz="1400" dirty="0" err="1">
                <a:solidFill>
                  <a:schemeClr val="bg1"/>
                </a:solidFill>
                <a:latin typeface="Congenial Light" panose="02000503040000020004" pitchFamily="2" charset="0"/>
              </a:rPr>
              <a:t>AtliQ</a:t>
            </a:r>
            <a:r>
              <a:rPr lang="en-US" sz="1400" dirty="0">
                <a:solidFill>
                  <a:schemeClr val="bg1"/>
                </a:solidFill>
                <a:latin typeface="Congenial Light" panose="02000503040000020004" pitchFamily="2" charset="0"/>
              </a:rPr>
              <a:t> performed well in FY 2021.</a:t>
            </a:r>
          </a:p>
        </p:txBody>
      </p:sp>
      <p:pic>
        <p:nvPicPr>
          <p:cNvPr id="7" name="Picture 6">
            <a:extLst>
              <a:ext uri="{FF2B5EF4-FFF2-40B4-BE49-F238E27FC236}">
                <a16:creationId xmlns:a16="http://schemas.microsoft.com/office/drawing/2014/main" id="{069DD787-A058-FB5E-23AB-459EAD2428B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21903" y="1255049"/>
            <a:ext cx="5550965" cy="2994544"/>
          </a:xfrm>
          <a:prstGeom prst="rect">
            <a:avLst/>
          </a:prstGeom>
        </p:spPr>
      </p:pic>
      <p:pic>
        <p:nvPicPr>
          <p:cNvPr id="9" name="Picture 8" descr="Text&#10;&#10;Description automatically generated">
            <a:extLst>
              <a:ext uri="{FF2B5EF4-FFF2-40B4-BE49-F238E27FC236}">
                <a16:creationId xmlns:a16="http://schemas.microsoft.com/office/drawing/2014/main" id="{E7D391F4-6871-13E1-1792-CC16BC3BDE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549" y="1221430"/>
            <a:ext cx="5061051" cy="5392148"/>
          </a:xfrm>
          <a:prstGeom prst="rect">
            <a:avLst/>
          </a:prstGeom>
        </p:spPr>
      </p:pic>
    </p:spTree>
    <p:extLst>
      <p:ext uri="{BB962C8B-B14F-4D97-AF65-F5344CB8AC3E}">
        <p14:creationId xmlns:p14="http://schemas.microsoft.com/office/powerpoint/2010/main" val="1571270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Diagonal Corners Rounded 13">
            <a:extLst>
              <a:ext uri="{FF2B5EF4-FFF2-40B4-BE49-F238E27FC236}">
                <a16:creationId xmlns:a16="http://schemas.microsoft.com/office/drawing/2014/main" id="{02B2363C-7E17-5F7A-86FE-7039C6DFAEBB}"/>
              </a:ext>
            </a:extLst>
          </p:cNvPr>
          <p:cNvSpPr/>
          <p:nvPr/>
        </p:nvSpPr>
        <p:spPr>
          <a:xfrm>
            <a:off x="6865000" y="4064001"/>
            <a:ext cx="5061051" cy="2385808"/>
          </a:xfrm>
          <a:prstGeom prst="round2Diag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339315B-8AAE-A946-ABBF-894F2E4B1338}"/>
              </a:ext>
            </a:extLst>
          </p:cNvPr>
          <p:cNvSpPr>
            <a:spLocks noGrp="1"/>
          </p:cNvSpPr>
          <p:nvPr>
            <p:ph type="title"/>
          </p:nvPr>
        </p:nvSpPr>
        <p:spPr>
          <a:xfrm>
            <a:off x="971551" y="351345"/>
            <a:ext cx="10825581" cy="583375"/>
          </a:xfrm>
        </p:spPr>
        <p:txBody>
          <a:bodyPr>
            <a:noAutofit/>
          </a:bodyPr>
          <a:lstStyle/>
          <a:p>
            <a:pPr algn="l"/>
            <a:br>
              <a:rPr lang="en-US" sz="1800" b="0" i="0" u="none" strike="noStrike" baseline="0" dirty="0">
                <a:solidFill>
                  <a:srgbClr val="000000"/>
                </a:solidFill>
                <a:latin typeface="Roboto" panose="02000000000000000000" pitchFamily="2" charset="0"/>
              </a:rPr>
            </a:br>
            <a:br>
              <a:rPr lang="en-US" sz="1800" b="0" i="0" u="none" strike="noStrike" baseline="0" dirty="0">
                <a:latin typeface="Roboto" panose="02000000000000000000" pitchFamily="2" charset="0"/>
              </a:rPr>
            </a:br>
            <a:br>
              <a:rPr lang="en-US" sz="1800" b="0" i="0" u="none" strike="noStrike" baseline="0" dirty="0">
                <a:latin typeface="Roboto" panose="02000000000000000000" pitchFamily="2" charset="0"/>
              </a:rPr>
            </a:br>
            <a:br>
              <a:rPr lang="en-US" sz="1800" b="0" i="0" u="none" strike="noStrike" baseline="0" dirty="0">
                <a:latin typeface="Roboto" panose="02000000000000000000" pitchFamily="2" charset="0"/>
              </a:rPr>
            </a:br>
            <a:r>
              <a:rPr lang="en-US" sz="2400" i="0" u="none" strike="noStrike" baseline="0" dirty="0">
                <a:latin typeface="Roboto" panose="02000000000000000000" pitchFamily="2" charset="0"/>
              </a:rPr>
              <a:t>Question 8.</a:t>
            </a:r>
            <a:r>
              <a:rPr lang="en-US" sz="1800" b="0" dirty="0">
                <a:latin typeface="Congenial" panose="020B0604020202020204" pitchFamily="2" charset="0"/>
              </a:rPr>
              <a:t> </a:t>
            </a:r>
            <a:r>
              <a:rPr lang="en-US" sz="1800" b="0" i="0" u="none" strike="noStrike" baseline="0" dirty="0">
                <a:latin typeface="Congenial" panose="02000503040000020004" pitchFamily="2" charset="0"/>
              </a:rPr>
              <a:t>In which quarter of 2020, got the maximum </a:t>
            </a:r>
            <a:r>
              <a:rPr lang="en-US" sz="1800" b="0" i="0" u="none" strike="noStrike" baseline="0" dirty="0" err="1">
                <a:latin typeface="Congenial" panose="02000503040000020004" pitchFamily="2" charset="0"/>
              </a:rPr>
              <a:t>total_sold_quantity</a:t>
            </a:r>
            <a:r>
              <a:rPr lang="en-US" sz="1800" b="0" i="0" u="none" strike="noStrike" baseline="0" dirty="0">
                <a:latin typeface="Congenial" panose="02000503040000020004" pitchFamily="2" charset="0"/>
              </a:rPr>
              <a:t>? </a:t>
            </a:r>
            <a:endParaRPr lang="en-US" dirty="0">
              <a:latin typeface="Congenial" panose="02000503040000020004" pitchFamily="2" charset="0"/>
            </a:endParaRPr>
          </a:p>
        </p:txBody>
      </p:sp>
      <p:sp>
        <p:nvSpPr>
          <p:cNvPr id="6" name="Slide Number Placeholder 5">
            <a:extLst>
              <a:ext uri="{FF2B5EF4-FFF2-40B4-BE49-F238E27FC236}">
                <a16:creationId xmlns:a16="http://schemas.microsoft.com/office/drawing/2014/main"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13</a:t>
            </a:fld>
            <a:endParaRPr lang="en-US" dirty="0"/>
          </a:p>
        </p:txBody>
      </p:sp>
      <p:sp>
        <p:nvSpPr>
          <p:cNvPr id="10" name="TextBox 9">
            <a:extLst>
              <a:ext uri="{FF2B5EF4-FFF2-40B4-BE49-F238E27FC236}">
                <a16:creationId xmlns:a16="http://schemas.microsoft.com/office/drawing/2014/main" id="{C68FB6D3-8CBB-F6C8-BABE-C8D2689B49B6}"/>
              </a:ext>
            </a:extLst>
          </p:cNvPr>
          <p:cNvSpPr txBox="1"/>
          <p:nvPr/>
        </p:nvSpPr>
        <p:spPr>
          <a:xfrm>
            <a:off x="6864999" y="4348480"/>
            <a:ext cx="4932131" cy="1292662"/>
          </a:xfrm>
          <a:prstGeom prst="rect">
            <a:avLst/>
          </a:prstGeom>
          <a:noFill/>
        </p:spPr>
        <p:txBody>
          <a:bodyPr wrap="square" rtlCol="0">
            <a:spAutoFit/>
          </a:bodyPr>
          <a:lstStyle/>
          <a:p>
            <a:r>
              <a:rPr lang="en-US" b="1" dirty="0">
                <a:solidFill>
                  <a:schemeClr val="bg1"/>
                </a:solidFill>
                <a:latin typeface="Congenial Light" panose="02000503040000020004" pitchFamily="2" charset="0"/>
              </a:rPr>
              <a:t>Key Insights</a:t>
            </a:r>
          </a:p>
          <a:p>
            <a:endParaRPr lang="en-US" dirty="0">
              <a:solidFill>
                <a:schemeClr val="bg1"/>
              </a:solidFill>
              <a:latin typeface="Congenial Light" panose="02000503040000020004" pitchFamily="2" charset="0"/>
            </a:endParaRPr>
          </a:p>
          <a:p>
            <a:r>
              <a:rPr lang="en-US" sz="1400" dirty="0" err="1">
                <a:solidFill>
                  <a:schemeClr val="bg1"/>
                </a:solidFill>
                <a:latin typeface="Congenial Light" panose="02000503040000020004" pitchFamily="2" charset="0"/>
              </a:rPr>
              <a:t>AltiQ</a:t>
            </a:r>
            <a:r>
              <a:rPr lang="en-US" sz="1400" dirty="0">
                <a:solidFill>
                  <a:schemeClr val="bg1"/>
                </a:solidFill>
                <a:latin typeface="Congenial Light" panose="02000503040000020004" pitchFamily="2" charset="0"/>
              </a:rPr>
              <a:t> Exclusive is outperformed in QI &amp; Q2 compared to other quarters. Christmas &amp; New year holidays could be the reasons sales increase in QI &amp; Q2</a:t>
            </a:r>
          </a:p>
        </p:txBody>
      </p:sp>
      <p:pic>
        <p:nvPicPr>
          <p:cNvPr id="7" name="Picture 6">
            <a:extLst>
              <a:ext uri="{FF2B5EF4-FFF2-40B4-BE49-F238E27FC236}">
                <a16:creationId xmlns:a16="http://schemas.microsoft.com/office/drawing/2014/main" id="{228DF90C-3EA2-7BAC-D2A8-5D572C1895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05142" y="1288528"/>
            <a:ext cx="4780765" cy="2610101"/>
          </a:xfrm>
          <a:prstGeom prst="rect">
            <a:avLst/>
          </a:prstGeom>
        </p:spPr>
      </p:pic>
      <p:pic>
        <p:nvPicPr>
          <p:cNvPr id="9" name="Picture 8" descr="Text&#10;&#10;Description automatically generated">
            <a:extLst>
              <a:ext uri="{FF2B5EF4-FFF2-40B4-BE49-F238E27FC236}">
                <a16:creationId xmlns:a16="http://schemas.microsoft.com/office/drawing/2014/main" id="{1679CCC2-33EE-10CB-7B61-170D61B9AC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548" y="1288527"/>
            <a:ext cx="5839981" cy="5161281"/>
          </a:xfrm>
          <a:prstGeom prst="rect">
            <a:avLst/>
          </a:prstGeom>
        </p:spPr>
      </p:pic>
    </p:spTree>
    <p:extLst>
      <p:ext uri="{BB962C8B-B14F-4D97-AF65-F5344CB8AC3E}">
        <p14:creationId xmlns:p14="http://schemas.microsoft.com/office/powerpoint/2010/main" val="3996781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Diagonal Corners Rounded 13">
            <a:extLst>
              <a:ext uri="{FF2B5EF4-FFF2-40B4-BE49-F238E27FC236}">
                <a16:creationId xmlns:a16="http://schemas.microsoft.com/office/drawing/2014/main" id="{02B2363C-7E17-5F7A-86FE-7039C6DFAEBB}"/>
              </a:ext>
            </a:extLst>
          </p:cNvPr>
          <p:cNvSpPr/>
          <p:nvPr/>
        </p:nvSpPr>
        <p:spPr>
          <a:xfrm>
            <a:off x="5547879" y="4968240"/>
            <a:ext cx="6139931" cy="1803297"/>
          </a:xfrm>
          <a:prstGeom prst="round2Diag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339315B-8AAE-A946-ABBF-894F2E4B1338}"/>
              </a:ext>
            </a:extLst>
          </p:cNvPr>
          <p:cNvSpPr>
            <a:spLocks noGrp="1"/>
          </p:cNvSpPr>
          <p:nvPr>
            <p:ph type="title"/>
          </p:nvPr>
        </p:nvSpPr>
        <p:spPr>
          <a:xfrm>
            <a:off x="971550" y="386081"/>
            <a:ext cx="10825581" cy="835348"/>
          </a:xfrm>
        </p:spPr>
        <p:txBody>
          <a:bodyPr>
            <a:noAutofit/>
          </a:bodyPr>
          <a:lstStyle/>
          <a:p>
            <a:pPr algn="l"/>
            <a:br>
              <a:rPr lang="en-US" sz="1800" b="0" i="0" u="none" strike="noStrike" baseline="0" dirty="0">
                <a:solidFill>
                  <a:srgbClr val="000000"/>
                </a:solidFill>
                <a:latin typeface="Roboto" panose="02000000000000000000" pitchFamily="2" charset="0"/>
              </a:rPr>
            </a:br>
            <a:br>
              <a:rPr lang="en-US" sz="1800" b="0" i="0" u="none" strike="noStrike" baseline="0" dirty="0">
                <a:latin typeface="Roboto" panose="02000000000000000000" pitchFamily="2" charset="0"/>
              </a:rPr>
            </a:br>
            <a:br>
              <a:rPr lang="en-US" sz="1800" b="0" i="0" u="none" strike="noStrike" baseline="0" dirty="0">
                <a:latin typeface="Roboto" panose="02000000000000000000" pitchFamily="2" charset="0"/>
              </a:rPr>
            </a:br>
            <a:br>
              <a:rPr lang="en-US" sz="1800" b="0" i="0" u="none" strike="noStrike" baseline="0" dirty="0">
                <a:latin typeface="Roboto" panose="02000000000000000000" pitchFamily="2" charset="0"/>
              </a:rPr>
            </a:br>
            <a:r>
              <a:rPr lang="en-US" sz="2400" i="0" u="none" strike="noStrike" baseline="0" dirty="0">
                <a:latin typeface="Roboto" panose="02000000000000000000" pitchFamily="2" charset="0"/>
              </a:rPr>
              <a:t>Question 9.</a:t>
            </a:r>
            <a:r>
              <a:rPr lang="en-US" sz="1800" b="0" dirty="0">
                <a:latin typeface="Congenial" panose="020B0604020202020204" pitchFamily="2" charset="0"/>
              </a:rPr>
              <a:t> </a:t>
            </a:r>
            <a:r>
              <a:rPr lang="en-US" sz="1800" b="0" i="0" u="none" strike="noStrike" baseline="0" dirty="0">
                <a:latin typeface="Congenial" panose="02000503040000020004" pitchFamily="2" charset="0"/>
              </a:rPr>
              <a:t>Which channel helped to bring more gross sales in the fiscal year 2021 and the percentage of contribution? </a:t>
            </a:r>
            <a:endParaRPr lang="en-US" dirty="0">
              <a:latin typeface="Congenial" panose="02000503040000020004" pitchFamily="2" charset="0"/>
            </a:endParaRPr>
          </a:p>
        </p:txBody>
      </p:sp>
      <p:sp>
        <p:nvSpPr>
          <p:cNvPr id="6" name="Slide Number Placeholder 5">
            <a:extLst>
              <a:ext uri="{FF2B5EF4-FFF2-40B4-BE49-F238E27FC236}">
                <a16:creationId xmlns:a16="http://schemas.microsoft.com/office/drawing/2014/main"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14</a:t>
            </a:fld>
            <a:endParaRPr lang="en-US" dirty="0"/>
          </a:p>
        </p:txBody>
      </p:sp>
      <p:sp>
        <p:nvSpPr>
          <p:cNvPr id="10" name="TextBox 9">
            <a:extLst>
              <a:ext uri="{FF2B5EF4-FFF2-40B4-BE49-F238E27FC236}">
                <a16:creationId xmlns:a16="http://schemas.microsoft.com/office/drawing/2014/main" id="{C68FB6D3-8CBB-F6C8-BABE-C8D2689B49B6}"/>
              </a:ext>
            </a:extLst>
          </p:cNvPr>
          <p:cNvSpPr txBox="1"/>
          <p:nvPr/>
        </p:nvSpPr>
        <p:spPr>
          <a:xfrm>
            <a:off x="5690119" y="5211722"/>
            <a:ext cx="5607801" cy="1077218"/>
          </a:xfrm>
          <a:prstGeom prst="rect">
            <a:avLst/>
          </a:prstGeom>
          <a:noFill/>
        </p:spPr>
        <p:txBody>
          <a:bodyPr wrap="square" rtlCol="0">
            <a:spAutoFit/>
          </a:bodyPr>
          <a:lstStyle/>
          <a:p>
            <a:r>
              <a:rPr lang="en-US" b="1" dirty="0">
                <a:solidFill>
                  <a:schemeClr val="bg1"/>
                </a:solidFill>
                <a:latin typeface="Congenial Light" panose="02000503040000020004" pitchFamily="2" charset="0"/>
              </a:rPr>
              <a:t>Key Insights</a:t>
            </a:r>
          </a:p>
          <a:p>
            <a:endParaRPr lang="en-US" dirty="0">
              <a:solidFill>
                <a:schemeClr val="bg1"/>
              </a:solidFill>
              <a:latin typeface="Congenial Light" panose="02000503040000020004" pitchFamily="2" charset="0"/>
            </a:endParaRPr>
          </a:p>
          <a:p>
            <a:r>
              <a:rPr lang="en-US" sz="1400" dirty="0">
                <a:solidFill>
                  <a:schemeClr val="bg1"/>
                </a:solidFill>
                <a:latin typeface="Congenial Light" panose="02000503040000020004" pitchFamily="2" charset="0"/>
              </a:rPr>
              <a:t>Retailer dominates in helping more gross sales for FY2021. </a:t>
            </a:r>
            <a:r>
              <a:rPr lang="en-US" sz="1400" dirty="0" err="1">
                <a:solidFill>
                  <a:schemeClr val="bg1"/>
                </a:solidFill>
                <a:latin typeface="Congenial Light" panose="02000503040000020004" pitchFamily="2" charset="0"/>
              </a:rPr>
              <a:t>AltiQ</a:t>
            </a:r>
            <a:r>
              <a:rPr lang="en-US" sz="1400" dirty="0">
                <a:solidFill>
                  <a:schemeClr val="bg1"/>
                </a:solidFill>
                <a:latin typeface="Congenial Light" panose="02000503040000020004" pitchFamily="2" charset="0"/>
              </a:rPr>
              <a:t> needs to take strategic moves in other channels to increase sales.</a:t>
            </a:r>
          </a:p>
        </p:txBody>
      </p:sp>
      <p:pic>
        <p:nvPicPr>
          <p:cNvPr id="7" name="Picture 6">
            <a:extLst>
              <a:ext uri="{FF2B5EF4-FFF2-40B4-BE49-F238E27FC236}">
                <a16:creationId xmlns:a16="http://schemas.microsoft.com/office/drawing/2014/main" id="{FE1DC081-B7D4-9228-E13A-3A3C181CD1B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47879" y="1268549"/>
            <a:ext cx="6139931" cy="3447238"/>
          </a:xfrm>
          <a:prstGeom prst="rect">
            <a:avLst/>
          </a:prstGeom>
        </p:spPr>
      </p:pic>
      <p:pic>
        <p:nvPicPr>
          <p:cNvPr id="9" name="Picture 8" descr="Text&#10;&#10;Description automatically generated">
            <a:extLst>
              <a:ext uri="{FF2B5EF4-FFF2-40B4-BE49-F238E27FC236}">
                <a16:creationId xmlns:a16="http://schemas.microsoft.com/office/drawing/2014/main" id="{5586F6B3-F282-1AF3-6D90-CC2206FD18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3170" y="1215391"/>
            <a:ext cx="3895090" cy="5556146"/>
          </a:xfrm>
          <a:prstGeom prst="rect">
            <a:avLst/>
          </a:prstGeom>
        </p:spPr>
      </p:pic>
    </p:spTree>
    <p:extLst>
      <p:ext uri="{BB962C8B-B14F-4D97-AF65-F5344CB8AC3E}">
        <p14:creationId xmlns:p14="http://schemas.microsoft.com/office/powerpoint/2010/main" val="2351529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Diagonal Corners Rounded 13">
            <a:extLst>
              <a:ext uri="{FF2B5EF4-FFF2-40B4-BE49-F238E27FC236}">
                <a16:creationId xmlns:a16="http://schemas.microsoft.com/office/drawing/2014/main" id="{02B2363C-7E17-5F7A-86FE-7039C6DFAEBB}"/>
              </a:ext>
            </a:extLst>
          </p:cNvPr>
          <p:cNvSpPr/>
          <p:nvPr/>
        </p:nvSpPr>
        <p:spPr>
          <a:xfrm>
            <a:off x="5852160" y="4698675"/>
            <a:ext cx="6073891" cy="2085930"/>
          </a:xfrm>
          <a:prstGeom prst="round2Diag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339315B-8AAE-A946-ABBF-894F2E4B1338}"/>
              </a:ext>
            </a:extLst>
          </p:cNvPr>
          <p:cNvSpPr>
            <a:spLocks noGrp="1"/>
          </p:cNvSpPr>
          <p:nvPr>
            <p:ph type="title"/>
          </p:nvPr>
        </p:nvSpPr>
        <p:spPr>
          <a:xfrm>
            <a:off x="971550" y="235227"/>
            <a:ext cx="10825581" cy="835348"/>
          </a:xfrm>
        </p:spPr>
        <p:txBody>
          <a:bodyPr>
            <a:noAutofit/>
          </a:bodyPr>
          <a:lstStyle/>
          <a:p>
            <a:pPr algn="l"/>
            <a:br>
              <a:rPr lang="en-US" sz="1800" b="0" i="0" u="none" strike="noStrike" baseline="0" dirty="0">
                <a:solidFill>
                  <a:srgbClr val="000000"/>
                </a:solidFill>
                <a:latin typeface="Roboto" panose="02000000000000000000" pitchFamily="2" charset="0"/>
              </a:rPr>
            </a:br>
            <a:br>
              <a:rPr lang="en-US" sz="1800" b="0" i="0" u="none" strike="noStrike" baseline="0" dirty="0">
                <a:latin typeface="Roboto" panose="02000000000000000000" pitchFamily="2" charset="0"/>
              </a:rPr>
            </a:br>
            <a:br>
              <a:rPr lang="en-US" sz="1800" b="0" i="0" u="none" strike="noStrike" baseline="0" dirty="0">
                <a:latin typeface="Roboto" panose="02000000000000000000" pitchFamily="2" charset="0"/>
              </a:rPr>
            </a:br>
            <a:br>
              <a:rPr lang="en-US" sz="1800" b="0" i="0" u="none" strike="noStrike" baseline="0" dirty="0">
                <a:latin typeface="Roboto" panose="02000000000000000000" pitchFamily="2" charset="0"/>
              </a:rPr>
            </a:br>
            <a:r>
              <a:rPr lang="en-US" sz="2400" i="0" u="none" strike="noStrike" baseline="0" dirty="0">
                <a:latin typeface="Roboto" panose="02000000000000000000" pitchFamily="2" charset="0"/>
              </a:rPr>
              <a:t>Question 10.</a:t>
            </a:r>
            <a:r>
              <a:rPr lang="en-US" sz="1800" b="0" dirty="0">
                <a:latin typeface="Congenial" panose="020B0604020202020204" pitchFamily="2" charset="0"/>
              </a:rPr>
              <a:t> </a:t>
            </a:r>
            <a:r>
              <a:rPr lang="en-US" sz="1800" b="0" i="0" u="none" strike="noStrike" baseline="0" dirty="0">
                <a:latin typeface="Congenial" panose="02000503040000020004" pitchFamily="2" charset="0"/>
              </a:rPr>
              <a:t>Get the Top 3 products in each division that have a high </a:t>
            </a:r>
            <a:r>
              <a:rPr lang="en-US" sz="1800" b="0" i="0" u="none" strike="noStrike" baseline="0" dirty="0" err="1">
                <a:latin typeface="Congenial" panose="02000503040000020004" pitchFamily="2" charset="0"/>
              </a:rPr>
              <a:t>total_sold_quantity</a:t>
            </a:r>
            <a:r>
              <a:rPr lang="en-US" sz="1800" b="0" i="0" u="none" strike="noStrike" baseline="0" dirty="0">
                <a:latin typeface="Congenial" panose="02000503040000020004" pitchFamily="2" charset="0"/>
              </a:rPr>
              <a:t> in the </a:t>
            </a:r>
            <a:r>
              <a:rPr lang="en-US" sz="1800" b="0" i="0" u="none" strike="noStrike" baseline="0" dirty="0" err="1">
                <a:latin typeface="Congenial" panose="02000503040000020004" pitchFamily="2" charset="0"/>
              </a:rPr>
              <a:t>fiscal_year</a:t>
            </a:r>
            <a:r>
              <a:rPr lang="en-US" sz="1800" b="0" i="0" u="none" strike="noStrike" baseline="0" dirty="0">
                <a:latin typeface="Congenial" panose="02000503040000020004" pitchFamily="2" charset="0"/>
              </a:rPr>
              <a:t> 2021? </a:t>
            </a:r>
            <a:endParaRPr lang="en-US" dirty="0">
              <a:latin typeface="Congenial" panose="02000503040000020004" pitchFamily="2" charset="0"/>
            </a:endParaRPr>
          </a:p>
        </p:txBody>
      </p:sp>
      <p:sp>
        <p:nvSpPr>
          <p:cNvPr id="6" name="Slide Number Placeholder 5">
            <a:extLst>
              <a:ext uri="{FF2B5EF4-FFF2-40B4-BE49-F238E27FC236}">
                <a16:creationId xmlns:a16="http://schemas.microsoft.com/office/drawing/2014/main"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15</a:t>
            </a:fld>
            <a:endParaRPr lang="en-US" dirty="0"/>
          </a:p>
        </p:txBody>
      </p:sp>
      <p:sp>
        <p:nvSpPr>
          <p:cNvPr id="10" name="TextBox 9">
            <a:extLst>
              <a:ext uri="{FF2B5EF4-FFF2-40B4-BE49-F238E27FC236}">
                <a16:creationId xmlns:a16="http://schemas.microsoft.com/office/drawing/2014/main" id="{C68FB6D3-8CBB-F6C8-BABE-C8D2689B49B6}"/>
              </a:ext>
            </a:extLst>
          </p:cNvPr>
          <p:cNvSpPr txBox="1"/>
          <p:nvPr/>
        </p:nvSpPr>
        <p:spPr>
          <a:xfrm>
            <a:off x="6096000" y="5000384"/>
            <a:ext cx="4932131" cy="1077218"/>
          </a:xfrm>
          <a:prstGeom prst="rect">
            <a:avLst/>
          </a:prstGeom>
          <a:noFill/>
        </p:spPr>
        <p:txBody>
          <a:bodyPr wrap="square" rtlCol="0">
            <a:spAutoFit/>
          </a:bodyPr>
          <a:lstStyle/>
          <a:p>
            <a:r>
              <a:rPr lang="en-US" b="1" dirty="0">
                <a:solidFill>
                  <a:schemeClr val="bg1"/>
                </a:solidFill>
                <a:latin typeface="Congenial Light" panose="02000503040000020004" pitchFamily="2" charset="0"/>
              </a:rPr>
              <a:t>Key Insights</a:t>
            </a:r>
          </a:p>
          <a:p>
            <a:endParaRPr lang="en-US" dirty="0">
              <a:solidFill>
                <a:schemeClr val="bg1"/>
              </a:solidFill>
              <a:latin typeface="Congenial Light" panose="02000503040000020004" pitchFamily="2" charset="0"/>
            </a:endParaRPr>
          </a:p>
          <a:p>
            <a:r>
              <a:rPr lang="en-US" sz="1400" dirty="0">
                <a:solidFill>
                  <a:schemeClr val="bg1"/>
                </a:solidFill>
                <a:latin typeface="Congenial Light" panose="02000503040000020004" pitchFamily="2" charset="0"/>
              </a:rPr>
              <a:t>Pen Drive takes number one place in total sold quantity by </a:t>
            </a:r>
            <a:r>
              <a:rPr lang="en-US" sz="1400" dirty="0" err="1">
                <a:solidFill>
                  <a:schemeClr val="bg1"/>
                </a:solidFill>
                <a:latin typeface="Congenial Light" panose="02000503040000020004" pitchFamily="2" charset="0"/>
              </a:rPr>
              <a:t>AtliQ</a:t>
            </a:r>
            <a:r>
              <a:rPr lang="en-US" sz="1400" dirty="0">
                <a:solidFill>
                  <a:schemeClr val="bg1"/>
                </a:solidFill>
                <a:latin typeface="Congenial Light" panose="02000503040000020004" pitchFamily="2" charset="0"/>
              </a:rPr>
              <a:t>. </a:t>
            </a:r>
          </a:p>
        </p:txBody>
      </p:sp>
      <p:pic>
        <p:nvPicPr>
          <p:cNvPr id="7" name="Picture 6">
            <a:extLst>
              <a:ext uri="{FF2B5EF4-FFF2-40B4-BE49-F238E27FC236}">
                <a16:creationId xmlns:a16="http://schemas.microsoft.com/office/drawing/2014/main" id="{95739A2A-1AC2-48BF-222E-3C2EDE68F33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36228" y="1221429"/>
            <a:ext cx="5905754" cy="3279473"/>
          </a:xfrm>
          <a:prstGeom prst="rect">
            <a:avLst/>
          </a:prstGeom>
        </p:spPr>
      </p:pic>
      <p:pic>
        <p:nvPicPr>
          <p:cNvPr id="9" name="Picture 8" descr="Text&#10;&#10;Description automatically generated">
            <a:extLst>
              <a:ext uri="{FF2B5EF4-FFF2-40B4-BE49-F238E27FC236}">
                <a16:creationId xmlns:a16="http://schemas.microsoft.com/office/drawing/2014/main" id="{B9FE5089-7B3B-F387-A1E9-C989B4391A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550" y="1221429"/>
            <a:ext cx="4738370" cy="5563176"/>
          </a:xfrm>
          <a:prstGeom prst="rect">
            <a:avLst/>
          </a:prstGeom>
        </p:spPr>
      </p:pic>
    </p:spTree>
    <p:extLst>
      <p:ext uri="{BB962C8B-B14F-4D97-AF65-F5344CB8AC3E}">
        <p14:creationId xmlns:p14="http://schemas.microsoft.com/office/powerpoint/2010/main" val="3234966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p:txBody>
          <a:bodyPr/>
          <a:lstStyle/>
          <a:p>
            <a:r>
              <a:rPr lang="en-US" dirty="0"/>
              <a:t>Thank you</a:t>
            </a:r>
          </a:p>
        </p:txBody>
      </p:sp>
      <p:sp>
        <p:nvSpPr>
          <p:cNvPr id="11" name="Subtitle 10">
            <a:extLst>
              <a:ext uri="{FF2B5EF4-FFF2-40B4-BE49-F238E27FC236}">
                <a16:creationId xmlns:a16="http://schemas.microsoft.com/office/drawing/2014/main" id="{F0F25866-5DB1-334A-8037-692579FBDE39}"/>
              </a:ext>
            </a:extLst>
          </p:cNvPr>
          <p:cNvSpPr>
            <a:spLocks noGrp="1"/>
          </p:cNvSpPr>
          <p:nvPr>
            <p:ph type="subTitle" idx="1"/>
          </p:nvPr>
        </p:nvSpPr>
        <p:spPr/>
        <p:txBody>
          <a:bodyPr/>
          <a:lstStyle/>
          <a:p>
            <a:r>
              <a:rPr lang="en-US" dirty="0"/>
              <a:t>Thanks to your valuable time and please share your thoughts, suggestion, improvement points in the comments section</a:t>
            </a:r>
          </a:p>
          <a:p>
            <a:endParaRPr lang="en-US" dirty="0"/>
          </a:p>
        </p:txBody>
      </p:sp>
      <p:pic>
        <p:nvPicPr>
          <p:cNvPr id="13" name="Picture Placeholder 12" descr="Portrait of a team member">
            <a:extLst>
              <a:ext uri="{FF2B5EF4-FFF2-40B4-BE49-F238E27FC236}">
                <a16:creationId xmlns:a16="http://schemas.microsoft.com/office/drawing/2014/main" id="{EC944911-7CDD-41CC-A7F0-5B0CF85D545C}"/>
              </a:ext>
              <a:ext uri="{C183D7F6-B498-43B3-948B-1728B52AA6E4}">
                <adec:decorative xmlns:adec="http://schemas.microsoft.com/office/drawing/2017/decorative" val="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9" name="Text Placeholder 8">
            <a:extLst>
              <a:ext uri="{FF2B5EF4-FFF2-40B4-BE49-F238E27FC236}">
                <a16:creationId xmlns:a16="http://schemas.microsoft.com/office/drawing/2014/main" id="{76767661-63CB-A645-82F2-3B860E338B67}"/>
              </a:ext>
            </a:extLst>
          </p:cNvPr>
          <p:cNvSpPr>
            <a:spLocks noGrp="1"/>
          </p:cNvSpPr>
          <p:nvPr>
            <p:ph type="body" sz="quarter" idx="11"/>
          </p:nvPr>
        </p:nvSpPr>
        <p:spPr>
          <a:xfrm>
            <a:off x="7488750" y="5099445"/>
            <a:ext cx="4008120" cy="588795"/>
          </a:xfrm>
        </p:spPr>
        <p:txBody>
          <a:bodyPr/>
          <a:lstStyle/>
          <a:p>
            <a:pPr algn="l" fontAlgn="auto"/>
            <a:r>
              <a:rPr lang="en-IN" b="0" i="0" dirty="0">
                <a:effectLst/>
                <a:latin typeface="var(--artdeco-reset-typography-font-family-sans)"/>
              </a:rPr>
              <a:t>       www.linkedin.com/in/janak-ram101</a:t>
            </a:r>
          </a:p>
          <a:p>
            <a:endParaRPr lang="en-US" dirty="0"/>
          </a:p>
        </p:txBody>
      </p:sp>
      <p:pic>
        <p:nvPicPr>
          <p:cNvPr id="4098" name="Picture 2" descr="Linkedin - Free social media icons">
            <a:extLst>
              <a:ext uri="{FF2B5EF4-FFF2-40B4-BE49-F238E27FC236}">
                <a16:creationId xmlns:a16="http://schemas.microsoft.com/office/drawing/2014/main" id="{886F00AA-7382-4810-EED5-7ABBFCA03F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7623" y="4983344"/>
            <a:ext cx="472122" cy="472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6677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54756-A790-C845-A85F-35391529E591}"/>
              </a:ext>
            </a:extLst>
          </p:cNvPr>
          <p:cNvSpPr>
            <a:spLocks noGrp="1"/>
          </p:cNvSpPr>
          <p:nvPr>
            <p:ph type="title"/>
          </p:nvPr>
        </p:nvSpPr>
        <p:spPr>
          <a:xfrm>
            <a:off x="964023" y="879063"/>
            <a:ext cx="4941477" cy="610863"/>
          </a:xfrm>
        </p:spPr>
        <p:txBody>
          <a:bodyPr/>
          <a:lstStyle/>
          <a:p>
            <a:r>
              <a:rPr lang="en-US" dirty="0"/>
              <a:t>Agenda</a:t>
            </a:r>
          </a:p>
        </p:txBody>
      </p:sp>
      <p:sp>
        <p:nvSpPr>
          <p:cNvPr id="4" name="Text Placeholder 3">
            <a:extLst>
              <a:ext uri="{FF2B5EF4-FFF2-40B4-BE49-F238E27FC236}">
                <a16:creationId xmlns:a16="http://schemas.microsoft.com/office/drawing/2014/main" id="{C7EC6698-132B-1143-A2A9-00A97D9572D8}"/>
              </a:ext>
            </a:extLst>
          </p:cNvPr>
          <p:cNvSpPr>
            <a:spLocks noGrp="1"/>
          </p:cNvSpPr>
          <p:nvPr>
            <p:ph type="body" sz="quarter" idx="14"/>
          </p:nvPr>
        </p:nvSpPr>
        <p:spPr>
          <a:xfrm>
            <a:off x="952500" y="2209800"/>
            <a:ext cx="2133600" cy="205837"/>
          </a:xfrm>
        </p:spPr>
        <p:txBody>
          <a:bodyPr/>
          <a:lstStyle/>
          <a:p>
            <a:r>
              <a:rPr lang="en-US" dirty="0"/>
              <a:t>01. Introduction</a:t>
            </a:r>
          </a:p>
        </p:txBody>
      </p:sp>
      <p:sp>
        <p:nvSpPr>
          <p:cNvPr id="3" name="Text Placeholder 2">
            <a:extLst>
              <a:ext uri="{FF2B5EF4-FFF2-40B4-BE49-F238E27FC236}">
                <a16:creationId xmlns:a16="http://schemas.microsoft.com/office/drawing/2014/main" id="{91AA5D8C-0134-F046-A548-3465F817747C}"/>
              </a:ext>
            </a:extLst>
          </p:cNvPr>
          <p:cNvSpPr>
            <a:spLocks noGrp="1"/>
          </p:cNvSpPr>
          <p:nvPr>
            <p:ph type="body" sz="quarter" idx="13"/>
          </p:nvPr>
        </p:nvSpPr>
        <p:spPr>
          <a:xfrm>
            <a:off x="952500" y="2818296"/>
            <a:ext cx="2133600" cy="369332"/>
          </a:xfrm>
        </p:spPr>
        <p:txBody>
          <a:bodyPr/>
          <a:lstStyle/>
          <a:p>
            <a:r>
              <a:rPr lang="en-US" dirty="0"/>
              <a:t>Brief intro about company and business problem they have.</a:t>
            </a:r>
          </a:p>
        </p:txBody>
      </p:sp>
      <p:sp>
        <p:nvSpPr>
          <p:cNvPr id="6" name="Text Placeholder 5">
            <a:extLst>
              <a:ext uri="{FF2B5EF4-FFF2-40B4-BE49-F238E27FC236}">
                <a16:creationId xmlns:a16="http://schemas.microsoft.com/office/drawing/2014/main" id="{C0015C52-08ED-464E-B7E8-24892D9C1319}"/>
              </a:ext>
            </a:extLst>
          </p:cNvPr>
          <p:cNvSpPr>
            <a:spLocks noGrp="1"/>
          </p:cNvSpPr>
          <p:nvPr>
            <p:ph type="body" sz="quarter" idx="16"/>
          </p:nvPr>
        </p:nvSpPr>
        <p:spPr>
          <a:xfrm>
            <a:off x="3663042" y="2209800"/>
            <a:ext cx="2128157" cy="205837"/>
          </a:xfrm>
        </p:spPr>
        <p:txBody>
          <a:bodyPr/>
          <a:lstStyle/>
          <a:p>
            <a:r>
              <a:rPr lang="en-US" dirty="0"/>
              <a:t>02. Understanding Data</a:t>
            </a:r>
          </a:p>
        </p:txBody>
      </p:sp>
      <p:sp>
        <p:nvSpPr>
          <p:cNvPr id="5" name="Text Placeholder 4">
            <a:extLst>
              <a:ext uri="{FF2B5EF4-FFF2-40B4-BE49-F238E27FC236}">
                <a16:creationId xmlns:a16="http://schemas.microsoft.com/office/drawing/2014/main" id="{6979C7D4-91CF-6443-91D5-65DC860B407D}"/>
              </a:ext>
            </a:extLst>
          </p:cNvPr>
          <p:cNvSpPr>
            <a:spLocks noGrp="1"/>
          </p:cNvSpPr>
          <p:nvPr>
            <p:ph type="body" sz="quarter" idx="15"/>
          </p:nvPr>
        </p:nvSpPr>
        <p:spPr>
          <a:xfrm>
            <a:off x="3663042" y="2818296"/>
            <a:ext cx="2128157" cy="369332"/>
          </a:xfrm>
        </p:spPr>
        <p:txBody>
          <a:bodyPr/>
          <a:lstStyle/>
          <a:p>
            <a:r>
              <a:rPr lang="en-US" dirty="0"/>
              <a:t>Get to know about database schema and data fields </a:t>
            </a:r>
          </a:p>
        </p:txBody>
      </p:sp>
      <p:sp>
        <p:nvSpPr>
          <p:cNvPr id="8" name="Text Placeholder 7">
            <a:extLst>
              <a:ext uri="{FF2B5EF4-FFF2-40B4-BE49-F238E27FC236}">
                <a16:creationId xmlns:a16="http://schemas.microsoft.com/office/drawing/2014/main" id="{B32B0C1D-C221-7C47-B7D6-77E7BDB41749}"/>
              </a:ext>
            </a:extLst>
          </p:cNvPr>
          <p:cNvSpPr>
            <a:spLocks noGrp="1"/>
          </p:cNvSpPr>
          <p:nvPr>
            <p:ph type="body" sz="quarter" idx="20"/>
          </p:nvPr>
        </p:nvSpPr>
        <p:spPr>
          <a:xfrm>
            <a:off x="952500" y="4522803"/>
            <a:ext cx="2133600" cy="205837"/>
          </a:xfrm>
        </p:spPr>
        <p:txBody>
          <a:bodyPr/>
          <a:lstStyle/>
          <a:p>
            <a:r>
              <a:rPr lang="en-US" dirty="0"/>
              <a:t>03. Ad-hoc Requests and Visualization</a:t>
            </a:r>
          </a:p>
        </p:txBody>
      </p:sp>
      <p:sp>
        <p:nvSpPr>
          <p:cNvPr id="7" name="Text Placeholder 6">
            <a:extLst>
              <a:ext uri="{FF2B5EF4-FFF2-40B4-BE49-F238E27FC236}">
                <a16:creationId xmlns:a16="http://schemas.microsoft.com/office/drawing/2014/main" id="{3E1C152D-1AA6-9242-B5C9-B06EEE4F9661}"/>
              </a:ext>
            </a:extLst>
          </p:cNvPr>
          <p:cNvSpPr>
            <a:spLocks noGrp="1"/>
          </p:cNvSpPr>
          <p:nvPr>
            <p:ph type="body" sz="quarter" idx="19"/>
          </p:nvPr>
        </p:nvSpPr>
        <p:spPr>
          <a:xfrm>
            <a:off x="952500" y="5131299"/>
            <a:ext cx="2133600" cy="369332"/>
          </a:xfrm>
        </p:spPr>
        <p:txBody>
          <a:bodyPr/>
          <a:lstStyle/>
          <a:p>
            <a:r>
              <a:rPr lang="en-US" dirty="0"/>
              <a:t>See how we handle the business issues and convert SQL query output into visualization and create data story from it or discover insights from it.</a:t>
            </a:r>
          </a:p>
        </p:txBody>
      </p:sp>
      <p:sp>
        <p:nvSpPr>
          <p:cNvPr id="10" name="Text Placeholder 9">
            <a:extLst>
              <a:ext uri="{FF2B5EF4-FFF2-40B4-BE49-F238E27FC236}">
                <a16:creationId xmlns:a16="http://schemas.microsoft.com/office/drawing/2014/main" id="{69BD3932-D1D0-1045-BD96-8B26F11B8515}"/>
              </a:ext>
            </a:extLst>
          </p:cNvPr>
          <p:cNvSpPr>
            <a:spLocks noGrp="1"/>
          </p:cNvSpPr>
          <p:nvPr>
            <p:ph type="body" sz="quarter" idx="22"/>
          </p:nvPr>
        </p:nvSpPr>
        <p:spPr>
          <a:xfrm>
            <a:off x="3663042" y="4522803"/>
            <a:ext cx="2128157" cy="205837"/>
          </a:xfrm>
        </p:spPr>
        <p:txBody>
          <a:bodyPr/>
          <a:lstStyle/>
          <a:p>
            <a:r>
              <a:rPr lang="en-US" dirty="0"/>
              <a:t>04. Thank you and Feedback</a:t>
            </a:r>
          </a:p>
        </p:txBody>
      </p:sp>
      <p:sp>
        <p:nvSpPr>
          <p:cNvPr id="9" name="Text Placeholder 8">
            <a:extLst>
              <a:ext uri="{FF2B5EF4-FFF2-40B4-BE49-F238E27FC236}">
                <a16:creationId xmlns:a16="http://schemas.microsoft.com/office/drawing/2014/main" id="{38FB4732-AB07-C54D-AF44-F8ADB6D2B8B6}"/>
              </a:ext>
            </a:extLst>
          </p:cNvPr>
          <p:cNvSpPr>
            <a:spLocks noGrp="1"/>
          </p:cNvSpPr>
          <p:nvPr>
            <p:ph type="body" sz="quarter" idx="21"/>
          </p:nvPr>
        </p:nvSpPr>
        <p:spPr>
          <a:xfrm>
            <a:off x="3663042" y="5131299"/>
            <a:ext cx="2128157" cy="369332"/>
          </a:xfrm>
        </p:spPr>
        <p:txBody>
          <a:bodyPr/>
          <a:lstStyle/>
          <a:p>
            <a:r>
              <a:rPr lang="en-US" dirty="0"/>
              <a:t>Expecting feedbacks to improve solutions further.</a:t>
            </a:r>
          </a:p>
        </p:txBody>
      </p:sp>
      <p:sp>
        <p:nvSpPr>
          <p:cNvPr id="11" name="Text Placeholder 10">
            <a:extLst>
              <a:ext uri="{FF2B5EF4-FFF2-40B4-BE49-F238E27FC236}">
                <a16:creationId xmlns:a16="http://schemas.microsoft.com/office/drawing/2014/main" id="{7F247A08-A350-EF44-9F10-FC72B5466602}"/>
              </a:ext>
            </a:extLst>
          </p:cNvPr>
          <p:cNvSpPr>
            <a:spLocks noGrp="1"/>
          </p:cNvSpPr>
          <p:nvPr>
            <p:ph type="body" sz="quarter" idx="23"/>
          </p:nvPr>
        </p:nvSpPr>
        <p:spPr>
          <a:xfrm>
            <a:off x="6367054" y="5131299"/>
            <a:ext cx="2129245" cy="369332"/>
          </a:xfrm>
        </p:spPr>
        <p:txBody>
          <a:bodyPr/>
          <a:lstStyle/>
          <a:p>
            <a:r>
              <a:rPr lang="en-US" dirty="0"/>
              <a:t>.</a:t>
            </a:r>
          </a:p>
        </p:txBody>
      </p:sp>
      <p:sp>
        <p:nvSpPr>
          <p:cNvPr id="15" name="Slide Number Placeholder 14">
            <a:extLst>
              <a:ext uri="{FF2B5EF4-FFF2-40B4-BE49-F238E27FC236}">
                <a16:creationId xmlns:a16="http://schemas.microsoft.com/office/drawing/2014/main" id="{329469AE-B59A-AA41-9085-106D011808F5}"/>
              </a:ext>
            </a:extLst>
          </p:cNvPr>
          <p:cNvSpPr>
            <a:spLocks noGrp="1"/>
          </p:cNvSpPr>
          <p:nvPr>
            <p:ph type="sldNum" sz="quarter" idx="27"/>
          </p:nvPr>
        </p:nvSpPr>
        <p:spPr>
          <a:xfrm>
            <a:off x="971550" y="6332220"/>
            <a:ext cx="523240" cy="247651"/>
          </a:xfrm>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289860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p:txBody>
          <a:bodyPr/>
          <a:lstStyle/>
          <a:p>
            <a:r>
              <a:rPr lang="en-US" dirty="0"/>
              <a:t>Introduction</a:t>
            </a:r>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p:txBody>
          <a:bodyPr/>
          <a:lstStyle/>
          <a:p>
            <a:r>
              <a:rPr lang="en-US" b="0" i="0" dirty="0" err="1">
                <a:solidFill>
                  <a:srgbClr val="24292F"/>
                </a:solidFill>
                <a:effectLst/>
                <a:latin typeface="-apple-system"/>
              </a:rPr>
              <a:t>Atliq</a:t>
            </a:r>
            <a:r>
              <a:rPr lang="en-US" b="0" i="0" dirty="0">
                <a:solidFill>
                  <a:srgbClr val="24292F"/>
                </a:solidFill>
                <a:effectLst/>
                <a:latin typeface="-apple-system"/>
              </a:rPr>
              <a:t> </a:t>
            </a:r>
            <a:r>
              <a:rPr lang="en-US" b="0" i="0" dirty="0" err="1">
                <a:solidFill>
                  <a:srgbClr val="24292F"/>
                </a:solidFill>
                <a:effectLst/>
                <a:latin typeface="-apple-system"/>
              </a:rPr>
              <a:t>Hardwares</a:t>
            </a:r>
            <a:r>
              <a:rPr lang="en-US" b="0" i="0" dirty="0">
                <a:solidFill>
                  <a:srgbClr val="24292F"/>
                </a:solidFill>
                <a:effectLst/>
                <a:latin typeface="-apple-system"/>
              </a:rPr>
              <a:t> (imaginary company) is one of the leading computer hardware producers in India and well expanded in other countries too. However, the management noticed that they do not get enough insights to make quick and smart data-informed decisions. They want to expand their data analytics team by adding several junior data analysts. Tony Sharma, their data analytics director wanted to hire someone who is good at both tech and soft skills. Hence, he decided to conduct a SQL challenge which will help him understand both the skills.</a:t>
            </a:r>
            <a:endParaRPr lang="en-US" dirty="0"/>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a:lstStyle/>
          <a:p>
            <a:fld id="{294A09A9-5501-47C1-A89A-A340965A2BE2}" type="slidenum">
              <a:rPr lang="en-US" smtClean="0"/>
              <a:pPr/>
              <a:t>3</a:t>
            </a:fld>
            <a:endParaRPr lang="en-US" dirty="0"/>
          </a:p>
        </p:txBody>
      </p:sp>
      <p:pic>
        <p:nvPicPr>
          <p:cNvPr id="53" name="Picture Placeholder 52" descr="Hanging Lightbulbs">
            <a:extLst>
              <a:ext uri="{FF2B5EF4-FFF2-40B4-BE49-F238E27FC236}">
                <a16:creationId xmlns:a16="http://schemas.microsoft.com/office/drawing/2014/main" id="{CAC9EF15-08A3-406D-9236-76A5454D5F8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91246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754D517D-5ADB-4E76-8055-112356C09C3B">
            <a:extLst>
              <a:ext uri="{FF2B5EF4-FFF2-40B4-BE49-F238E27FC236}">
                <a16:creationId xmlns:a16="http://schemas.microsoft.com/office/drawing/2014/main" id="{F88DCF4D-1B4D-F7BB-92C7-8EDA9316D1E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6000" y="388620"/>
            <a:ext cx="6096000" cy="60807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a:xfrm>
            <a:off x="964023" y="879063"/>
            <a:ext cx="4941477" cy="610863"/>
          </a:xfrm>
        </p:spPr>
        <p:txBody>
          <a:bodyPr anchor="b">
            <a:normAutofit/>
          </a:bodyPr>
          <a:lstStyle/>
          <a:p>
            <a:r>
              <a:rPr lang="en-US" sz="4100"/>
              <a:t>Understanding Data</a:t>
            </a:r>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a:xfrm>
            <a:off x="952499" y="2289362"/>
            <a:ext cx="5143501" cy="3918397"/>
          </a:xfrm>
        </p:spPr>
        <p:txBody>
          <a:bodyPr>
            <a:normAutofit lnSpcReduction="10000"/>
          </a:bodyPr>
          <a:lstStyle/>
          <a:p>
            <a:r>
              <a:rPr lang="en-US" dirty="0">
                <a:latin typeface="Congenial Light" panose="02000503040000020004" pitchFamily="2" charset="0"/>
              </a:rPr>
              <a:t>This database has 6 tables from which two dimensional tables and other ones are fact tables.</a:t>
            </a:r>
          </a:p>
          <a:p>
            <a:r>
              <a:rPr lang="en-US" dirty="0">
                <a:latin typeface="Congenial Light" panose="02000503040000020004" pitchFamily="2" charset="0"/>
              </a:rPr>
              <a:t>The dataset only contains observations for the years 2020 &amp; 2021</a:t>
            </a:r>
          </a:p>
          <a:p>
            <a:r>
              <a:rPr lang="en-US" dirty="0">
                <a:latin typeface="Congenial Light" panose="02000503040000020004" pitchFamily="2" charset="0"/>
              </a:rPr>
              <a:t>DB Table Info:</a:t>
            </a:r>
          </a:p>
          <a:p>
            <a:r>
              <a:rPr lang="en-US" sz="1300" dirty="0">
                <a:latin typeface="Congenial Light" panose="02000503040000020004" pitchFamily="2" charset="0"/>
              </a:rPr>
              <a:t>1. </a:t>
            </a:r>
            <a:r>
              <a:rPr lang="en-US" sz="1300" dirty="0" err="1">
                <a:latin typeface="Congenial Light" panose="02000503040000020004" pitchFamily="2" charset="0"/>
              </a:rPr>
              <a:t>dim_customer</a:t>
            </a:r>
            <a:r>
              <a:rPr lang="en-US" sz="1300" dirty="0">
                <a:latin typeface="Congenial Light" panose="02000503040000020004" pitchFamily="2" charset="0"/>
              </a:rPr>
              <a:t>: contains customer-related data</a:t>
            </a:r>
          </a:p>
          <a:p>
            <a:r>
              <a:rPr lang="en-US" sz="1300" dirty="0">
                <a:latin typeface="Congenial Light" panose="02000503040000020004" pitchFamily="2" charset="0"/>
              </a:rPr>
              <a:t>2. </a:t>
            </a:r>
            <a:r>
              <a:rPr lang="en-US" sz="1300" dirty="0" err="1">
                <a:latin typeface="Congenial Light" panose="02000503040000020004" pitchFamily="2" charset="0"/>
              </a:rPr>
              <a:t>dim_product</a:t>
            </a:r>
            <a:r>
              <a:rPr lang="en-US" sz="1300" dirty="0">
                <a:latin typeface="Congenial Light" panose="02000503040000020004" pitchFamily="2" charset="0"/>
              </a:rPr>
              <a:t>: contains product-related data</a:t>
            </a:r>
          </a:p>
          <a:p>
            <a:r>
              <a:rPr lang="en-US" sz="1300" dirty="0">
                <a:latin typeface="Congenial Light" panose="02000503040000020004" pitchFamily="2" charset="0"/>
              </a:rPr>
              <a:t>3. </a:t>
            </a:r>
            <a:r>
              <a:rPr lang="en-US" sz="1300" dirty="0" err="1">
                <a:latin typeface="Congenial Light" panose="02000503040000020004" pitchFamily="2" charset="0"/>
              </a:rPr>
              <a:t>fact_gross_price</a:t>
            </a:r>
            <a:r>
              <a:rPr lang="en-US" sz="1300" dirty="0">
                <a:latin typeface="Congenial Light" panose="02000503040000020004" pitchFamily="2" charset="0"/>
              </a:rPr>
              <a:t>: contains gross price information for each product</a:t>
            </a:r>
          </a:p>
          <a:p>
            <a:r>
              <a:rPr lang="en-US" sz="1300" dirty="0">
                <a:latin typeface="Congenial Light" panose="02000503040000020004" pitchFamily="2" charset="0"/>
              </a:rPr>
              <a:t>4. </a:t>
            </a:r>
            <a:r>
              <a:rPr lang="en-US" sz="1300" dirty="0" err="1">
                <a:latin typeface="Congenial Light" panose="02000503040000020004" pitchFamily="2" charset="0"/>
              </a:rPr>
              <a:t>fact_manufacturing_cost</a:t>
            </a:r>
            <a:r>
              <a:rPr lang="en-US" sz="1300" dirty="0">
                <a:latin typeface="Congenial Light" panose="02000503040000020004" pitchFamily="2" charset="0"/>
              </a:rPr>
              <a:t>: contains the cost incurred in the production of each product</a:t>
            </a:r>
          </a:p>
          <a:p>
            <a:r>
              <a:rPr lang="en-US" sz="1300" dirty="0">
                <a:latin typeface="Congenial Light" panose="02000503040000020004" pitchFamily="2" charset="0"/>
              </a:rPr>
              <a:t>5. </a:t>
            </a:r>
            <a:r>
              <a:rPr lang="en-US" sz="1300" dirty="0" err="1">
                <a:latin typeface="Congenial Light" panose="02000503040000020004" pitchFamily="2" charset="0"/>
              </a:rPr>
              <a:t>fact_pre_invoice_deductions</a:t>
            </a:r>
            <a:r>
              <a:rPr lang="en-US" sz="1300" dirty="0">
                <a:latin typeface="Congenial Light" panose="02000503040000020004" pitchFamily="2" charset="0"/>
              </a:rPr>
              <a:t>: contains pre-invoice deductions information for each product</a:t>
            </a:r>
          </a:p>
          <a:p>
            <a:r>
              <a:rPr lang="en-US" sz="1300" dirty="0">
                <a:latin typeface="Congenial Light" panose="02000503040000020004" pitchFamily="2" charset="0"/>
              </a:rPr>
              <a:t>6. </a:t>
            </a:r>
            <a:r>
              <a:rPr lang="en-US" sz="1300" dirty="0" err="1">
                <a:latin typeface="Congenial Light" panose="02000503040000020004" pitchFamily="2" charset="0"/>
              </a:rPr>
              <a:t>fact_sales_monthly</a:t>
            </a:r>
            <a:r>
              <a:rPr lang="en-US" sz="1300" dirty="0">
                <a:latin typeface="Congenial Light" panose="02000503040000020004" pitchFamily="2" charset="0"/>
              </a:rPr>
              <a:t>: contains monthly sales data for each product.</a:t>
            </a:r>
          </a:p>
          <a:p>
            <a:endParaRPr lang="en-US" dirty="0"/>
          </a:p>
          <a:p>
            <a:endParaRPr lang="en-US" dirty="0"/>
          </a:p>
          <a:p>
            <a:endParaRPr lang="en-US" dirty="0"/>
          </a:p>
          <a:p>
            <a:endParaRPr lang="en-US" dirty="0"/>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anchor="t">
            <a:normAutofit/>
          </a:bodyPr>
          <a:lstStyle/>
          <a:p>
            <a:pPr>
              <a:spcAft>
                <a:spcPts val="600"/>
              </a:spcAft>
            </a:pPr>
            <a:fld id="{294A09A9-5501-47C1-A89A-A340965A2BE2}" type="slidenum">
              <a:rPr lang="en-US" smtClean="0"/>
              <a:pPr>
                <a:spcAft>
                  <a:spcPts val="600"/>
                </a:spcAft>
              </a:pPr>
              <a:t>4</a:t>
            </a:fld>
            <a:endParaRPr lang="en-US"/>
          </a:p>
        </p:txBody>
      </p:sp>
    </p:spTree>
    <p:extLst>
      <p:ext uri="{BB962C8B-B14F-4D97-AF65-F5344CB8AC3E}">
        <p14:creationId xmlns:p14="http://schemas.microsoft.com/office/powerpoint/2010/main" val="1848905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20" name="Picture Placeholder 19" descr="Seedling Black and white close up">
            <a:extLst>
              <a:ext uri="{FF2B5EF4-FFF2-40B4-BE49-F238E27FC236}">
                <a16:creationId xmlns:a16="http://schemas.microsoft.com/office/drawing/2014/main" id="{12F007AF-B3B3-4BBC-9990-D46E31738B7C}"/>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1087120" y="3204247"/>
            <a:ext cx="2843129" cy="1599260"/>
          </a:xfrm>
        </p:spPr>
      </p:pic>
      <p:pic>
        <p:nvPicPr>
          <p:cNvPr id="5122" name="Picture 2" descr="Premium Photo | Copy space office black table with laptop, notebook, pencil  and coffee cup with plat. | Linkedin background, Black table, Linkedin  cover photo">
            <a:extLst>
              <a:ext uri="{FF2B5EF4-FFF2-40B4-BE49-F238E27FC236}">
                <a16:creationId xmlns:a16="http://schemas.microsoft.com/office/drawing/2014/main" id="{851F2403-0BD2-64C9-83EB-C712538439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224642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8704A28-E62C-2E4A-A2A4-AD85CB6126A2}"/>
              </a:ext>
            </a:extLst>
          </p:cNvPr>
          <p:cNvSpPr>
            <a:spLocks noGrp="1"/>
          </p:cNvSpPr>
          <p:nvPr>
            <p:ph type="title"/>
          </p:nvPr>
        </p:nvSpPr>
        <p:spPr>
          <a:xfrm>
            <a:off x="7193943" y="3045437"/>
            <a:ext cx="4941477" cy="610863"/>
          </a:xfrm>
        </p:spPr>
        <p:txBody>
          <a:bodyPr/>
          <a:lstStyle/>
          <a:p>
            <a:r>
              <a:rPr lang="en-US" dirty="0"/>
              <a:t>Ad-Hoc Analysis</a:t>
            </a:r>
          </a:p>
        </p:txBody>
      </p:sp>
      <p:cxnSp>
        <p:nvCxnSpPr>
          <p:cNvPr id="6" name="Straight Connector 5">
            <a:extLst>
              <a:ext uri="{FF2B5EF4-FFF2-40B4-BE49-F238E27FC236}">
                <a16:creationId xmlns:a16="http://schemas.microsoft.com/office/drawing/2014/main" id="{4D6EE753-BEBB-4348-896E-73627FDDCF64}"/>
              </a:ext>
              <a:ext uri="{C183D7F6-B498-43B3-948B-1728B52AA6E4}">
                <adec:decorative xmlns:adec="http://schemas.microsoft.com/office/drawing/2017/decorative" val="1"/>
              </a:ext>
            </a:extLst>
          </p:cNvPr>
          <p:cNvCxnSpPr>
            <a:cxnSpLocks/>
          </p:cNvCxnSpPr>
          <p:nvPr/>
        </p:nvCxnSpPr>
        <p:spPr>
          <a:xfrm>
            <a:off x="7194680" y="4003877"/>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05465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Diagonal Corners Rounded 13">
            <a:extLst>
              <a:ext uri="{FF2B5EF4-FFF2-40B4-BE49-F238E27FC236}">
                <a16:creationId xmlns:a16="http://schemas.microsoft.com/office/drawing/2014/main" id="{02B2363C-7E17-5F7A-86FE-7039C6DFAEBB}"/>
              </a:ext>
            </a:extLst>
          </p:cNvPr>
          <p:cNvSpPr/>
          <p:nvPr/>
        </p:nvSpPr>
        <p:spPr>
          <a:xfrm>
            <a:off x="5327000" y="4864534"/>
            <a:ext cx="6470131" cy="1382901"/>
          </a:xfrm>
          <a:prstGeom prst="round2Diag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339315B-8AAE-A946-ABBF-894F2E4B1338}"/>
              </a:ext>
            </a:extLst>
          </p:cNvPr>
          <p:cNvSpPr>
            <a:spLocks noGrp="1"/>
          </p:cNvSpPr>
          <p:nvPr>
            <p:ph type="title"/>
          </p:nvPr>
        </p:nvSpPr>
        <p:spPr>
          <a:xfrm>
            <a:off x="971550" y="610565"/>
            <a:ext cx="9338217" cy="610863"/>
          </a:xfrm>
        </p:spPr>
        <p:txBody>
          <a:bodyPr>
            <a:noAutofit/>
          </a:bodyPr>
          <a:lstStyle/>
          <a:p>
            <a:pPr algn="l"/>
            <a:br>
              <a:rPr lang="en-US" sz="1800" b="0" i="0" u="none" strike="noStrike" baseline="0" dirty="0">
                <a:solidFill>
                  <a:srgbClr val="000000"/>
                </a:solidFill>
                <a:latin typeface="Roboto" panose="02000000000000000000" pitchFamily="2" charset="0"/>
              </a:rPr>
            </a:br>
            <a:br>
              <a:rPr lang="en-US" sz="1800" b="0" i="0" u="none" strike="noStrike" baseline="0" dirty="0">
                <a:latin typeface="Roboto" panose="02000000000000000000" pitchFamily="2" charset="0"/>
              </a:rPr>
            </a:br>
            <a:br>
              <a:rPr lang="en-US" sz="1800" b="0" i="0" u="none" strike="noStrike" baseline="0" dirty="0">
                <a:latin typeface="Roboto" panose="02000000000000000000" pitchFamily="2" charset="0"/>
              </a:rPr>
            </a:br>
            <a:br>
              <a:rPr lang="en-US" sz="1800" b="0" i="0" u="none" strike="noStrike" baseline="0" dirty="0">
                <a:latin typeface="Roboto" panose="02000000000000000000" pitchFamily="2" charset="0"/>
              </a:rPr>
            </a:br>
            <a:r>
              <a:rPr lang="en-US" sz="2400" i="0" u="none" strike="noStrike" baseline="0" dirty="0">
                <a:latin typeface="Roboto" panose="02000000000000000000" pitchFamily="2" charset="0"/>
              </a:rPr>
              <a:t>Question 1. </a:t>
            </a:r>
            <a:r>
              <a:rPr lang="en-US" sz="1800" b="0" i="0" u="none" strike="noStrike" baseline="0" dirty="0">
                <a:latin typeface="Congenial" panose="020B0604020202020204" pitchFamily="2" charset="0"/>
              </a:rPr>
              <a:t>Provide the list of markets in which customer "</a:t>
            </a:r>
            <a:r>
              <a:rPr lang="en-US" sz="1800" b="0" i="0" u="none" strike="noStrike" baseline="0" dirty="0" err="1">
                <a:latin typeface="Congenial" panose="020B0604020202020204" pitchFamily="2" charset="0"/>
              </a:rPr>
              <a:t>Atliq</a:t>
            </a:r>
            <a:r>
              <a:rPr lang="en-US" sz="1800" b="0" i="0" u="none" strike="noStrike" baseline="0" dirty="0">
                <a:latin typeface="Congenial" panose="020B0604020202020204" pitchFamily="2" charset="0"/>
              </a:rPr>
              <a:t> Exclusive" operates its   business in the APAC region. </a:t>
            </a:r>
            <a:endParaRPr lang="en-US" dirty="0">
              <a:latin typeface="Congenial" panose="020B0604020202020204" pitchFamily="2" charset="0"/>
            </a:endParaRPr>
          </a:p>
        </p:txBody>
      </p:sp>
      <p:sp>
        <p:nvSpPr>
          <p:cNvPr id="6" name="Slide Number Placeholder 5">
            <a:extLst>
              <a:ext uri="{FF2B5EF4-FFF2-40B4-BE49-F238E27FC236}">
                <a16:creationId xmlns:a16="http://schemas.microsoft.com/office/drawing/2014/main"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6</a:t>
            </a:fld>
            <a:endParaRPr lang="en-US" dirty="0"/>
          </a:p>
        </p:txBody>
      </p:sp>
      <p:pic>
        <p:nvPicPr>
          <p:cNvPr id="9" name="Picture 8">
            <a:extLst>
              <a:ext uri="{FF2B5EF4-FFF2-40B4-BE49-F238E27FC236}">
                <a16:creationId xmlns:a16="http://schemas.microsoft.com/office/drawing/2014/main" id="{CD0A609D-F894-9ACA-D603-CE18F4F9482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60333" y="1359114"/>
            <a:ext cx="6203464" cy="3367734"/>
          </a:xfrm>
          <a:prstGeom prst="rect">
            <a:avLst/>
          </a:prstGeom>
        </p:spPr>
      </p:pic>
      <p:sp>
        <p:nvSpPr>
          <p:cNvPr id="10" name="TextBox 9">
            <a:extLst>
              <a:ext uri="{FF2B5EF4-FFF2-40B4-BE49-F238E27FC236}">
                <a16:creationId xmlns:a16="http://schemas.microsoft.com/office/drawing/2014/main" id="{C68FB6D3-8CBB-F6C8-BABE-C8D2689B49B6}"/>
              </a:ext>
            </a:extLst>
          </p:cNvPr>
          <p:cNvSpPr txBox="1"/>
          <p:nvPr/>
        </p:nvSpPr>
        <p:spPr>
          <a:xfrm>
            <a:off x="5377636" y="5059768"/>
            <a:ext cx="4932131" cy="1077218"/>
          </a:xfrm>
          <a:prstGeom prst="rect">
            <a:avLst/>
          </a:prstGeom>
          <a:noFill/>
        </p:spPr>
        <p:txBody>
          <a:bodyPr wrap="square" rtlCol="0">
            <a:spAutoFit/>
          </a:bodyPr>
          <a:lstStyle/>
          <a:p>
            <a:r>
              <a:rPr lang="en-US" b="1" dirty="0">
                <a:solidFill>
                  <a:schemeClr val="bg1"/>
                </a:solidFill>
                <a:latin typeface="Congenial Light" panose="02000503040000020004" pitchFamily="2" charset="0"/>
              </a:rPr>
              <a:t>Key Insights</a:t>
            </a:r>
          </a:p>
          <a:p>
            <a:endParaRPr lang="en-US" dirty="0">
              <a:solidFill>
                <a:schemeClr val="bg1"/>
              </a:solidFill>
              <a:latin typeface="Congenial Light" panose="02000503040000020004" pitchFamily="2" charset="0"/>
            </a:endParaRPr>
          </a:p>
          <a:p>
            <a:r>
              <a:rPr lang="en-US" sz="1400" dirty="0" err="1">
                <a:solidFill>
                  <a:schemeClr val="bg1"/>
                </a:solidFill>
                <a:latin typeface="Congenial Light" panose="02000503040000020004" pitchFamily="2" charset="0"/>
              </a:rPr>
              <a:t>AltiQ</a:t>
            </a:r>
            <a:r>
              <a:rPr lang="en-US" sz="1400" dirty="0">
                <a:solidFill>
                  <a:schemeClr val="bg1"/>
                </a:solidFill>
                <a:latin typeface="Congenial Light" panose="02000503040000020004" pitchFamily="2" charset="0"/>
              </a:rPr>
              <a:t> Exclusive is running business in 8 different countries in APAC region</a:t>
            </a:r>
          </a:p>
        </p:txBody>
      </p:sp>
      <p:pic>
        <p:nvPicPr>
          <p:cNvPr id="2050" name="6416B35E-F2EB-4ACE-8593-3F06B81AD64E">
            <a:extLst>
              <a:ext uri="{FF2B5EF4-FFF2-40B4-BE49-F238E27FC236}">
                <a16:creationId xmlns:a16="http://schemas.microsoft.com/office/drawing/2014/main" id="{B5E93573-5DF6-3E2F-3BE7-FC94663167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359114"/>
            <a:ext cx="3886232" cy="4854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1537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Diagonal Corners Rounded 13">
            <a:extLst>
              <a:ext uri="{FF2B5EF4-FFF2-40B4-BE49-F238E27FC236}">
                <a16:creationId xmlns:a16="http://schemas.microsoft.com/office/drawing/2014/main" id="{02B2363C-7E17-5F7A-86FE-7039C6DFAEBB}"/>
              </a:ext>
            </a:extLst>
          </p:cNvPr>
          <p:cNvSpPr/>
          <p:nvPr/>
        </p:nvSpPr>
        <p:spPr>
          <a:xfrm>
            <a:off x="6786880" y="4064001"/>
            <a:ext cx="5010251" cy="2268220"/>
          </a:xfrm>
          <a:prstGeom prst="round2Diag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339315B-8AAE-A946-ABBF-894F2E4B1338}"/>
              </a:ext>
            </a:extLst>
          </p:cNvPr>
          <p:cNvSpPr>
            <a:spLocks noGrp="1"/>
          </p:cNvSpPr>
          <p:nvPr>
            <p:ph type="title"/>
          </p:nvPr>
        </p:nvSpPr>
        <p:spPr>
          <a:xfrm>
            <a:off x="971550" y="473724"/>
            <a:ext cx="10052050" cy="466395"/>
          </a:xfrm>
        </p:spPr>
        <p:txBody>
          <a:bodyPr>
            <a:noAutofit/>
          </a:bodyPr>
          <a:lstStyle/>
          <a:p>
            <a:pPr algn="l"/>
            <a:br>
              <a:rPr lang="en-US" sz="1800" b="0" i="0" u="none" strike="noStrike" baseline="0" dirty="0">
                <a:solidFill>
                  <a:srgbClr val="000000"/>
                </a:solidFill>
                <a:latin typeface="Roboto" panose="02000000000000000000" pitchFamily="2" charset="0"/>
              </a:rPr>
            </a:br>
            <a:br>
              <a:rPr lang="en-US" sz="1800" b="0" i="0" u="none" strike="noStrike" baseline="0" dirty="0">
                <a:latin typeface="Roboto" panose="02000000000000000000" pitchFamily="2" charset="0"/>
              </a:rPr>
            </a:br>
            <a:br>
              <a:rPr lang="en-US" sz="1800" b="0" i="0" u="none" strike="noStrike" baseline="0" dirty="0">
                <a:latin typeface="Roboto" panose="02000000000000000000" pitchFamily="2" charset="0"/>
              </a:rPr>
            </a:br>
            <a:br>
              <a:rPr lang="en-US" sz="1800" b="0" i="0" u="none" strike="noStrike" baseline="0" dirty="0">
                <a:latin typeface="Roboto" panose="02000000000000000000" pitchFamily="2" charset="0"/>
              </a:rPr>
            </a:br>
            <a:r>
              <a:rPr lang="en-US" sz="2400" i="0" u="none" strike="noStrike" baseline="0" dirty="0">
                <a:latin typeface="Roboto" panose="02000000000000000000" pitchFamily="2" charset="0"/>
              </a:rPr>
              <a:t>Question 2. </a:t>
            </a:r>
            <a:r>
              <a:rPr lang="en-US" sz="1800" b="0" i="0" u="none" strike="noStrike" baseline="0" dirty="0">
                <a:latin typeface="Congenial" panose="02000503040000020004" pitchFamily="2" charset="0"/>
              </a:rPr>
              <a:t>What is the percentage of unique product increase in 2021 vs. 2020? </a:t>
            </a:r>
            <a:endParaRPr lang="en-US" dirty="0">
              <a:latin typeface="Congenial" panose="02000503040000020004" pitchFamily="2" charset="0"/>
            </a:endParaRPr>
          </a:p>
        </p:txBody>
      </p:sp>
      <p:sp>
        <p:nvSpPr>
          <p:cNvPr id="6" name="Slide Number Placeholder 5">
            <a:extLst>
              <a:ext uri="{FF2B5EF4-FFF2-40B4-BE49-F238E27FC236}">
                <a16:creationId xmlns:a16="http://schemas.microsoft.com/office/drawing/2014/main"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7</a:t>
            </a:fld>
            <a:endParaRPr lang="en-US" dirty="0"/>
          </a:p>
        </p:txBody>
      </p:sp>
      <p:sp>
        <p:nvSpPr>
          <p:cNvPr id="10" name="TextBox 9">
            <a:extLst>
              <a:ext uri="{FF2B5EF4-FFF2-40B4-BE49-F238E27FC236}">
                <a16:creationId xmlns:a16="http://schemas.microsoft.com/office/drawing/2014/main" id="{C68FB6D3-8CBB-F6C8-BABE-C8D2689B49B6}"/>
              </a:ext>
            </a:extLst>
          </p:cNvPr>
          <p:cNvSpPr txBox="1"/>
          <p:nvPr/>
        </p:nvSpPr>
        <p:spPr>
          <a:xfrm>
            <a:off x="6854519" y="4444058"/>
            <a:ext cx="4932131" cy="1508105"/>
          </a:xfrm>
          <a:prstGeom prst="rect">
            <a:avLst/>
          </a:prstGeom>
          <a:noFill/>
        </p:spPr>
        <p:txBody>
          <a:bodyPr wrap="square" rtlCol="0">
            <a:spAutoFit/>
          </a:bodyPr>
          <a:lstStyle/>
          <a:p>
            <a:r>
              <a:rPr lang="en-US" b="1" dirty="0">
                <a:solidFill>
                  <a:schemeClr val="bg1"/>
                </a:solidFill>
                <a:latin typeface="Congenial Light" panose="02000503040000020004" pitchFamily="2" charset="0"/>
              </a:rPr>
              <a:t>Key Insights</a:t>
            </a:r>
          </a:p>
          <a:p>
            <a:endParaRPr lang="en-US" dirty="0">
              <a:solidFill>
                <a:schemeClr val="bg1"/>
              </a:solidFill>
              <a:latin typeface="Congenial Light" panose="02000503040000020004" pitchFamily="2" charset="0"/>
            </a:endParaRPr>
          </a:p>
          <a:p>
            <a:r>
              <a:rPr lang="en-US" sz="1400" dirty="0">
                <a:solidFill>
                  <a:schemeClr val="bg1"/>
                </a:solidFill>
                <a:latin typeface="Congenial Light" panose="02000503040000020004" pitchFamily="2" charset="0"/>
              </a:rPr>
              <a:t>Unique product count is increased by 36.33 %, it clearly shows </a:t>
            </a:r>
            <a:r>
              <a:rPr lang="en-US" sz="1400" dirty="0" err="1">
                <a:solidFill>
                  <a:schemeClr val="bg1"/>
                </a:solidFill>
                <a:latin typeface="Congenial Light" panose="02000503040000020004" pitchFamily="2" charset="0"/>
              </a:rPr>
              <a:t>Atliq</a:t>
            </a:r>
            <a:r>
              <a:rPr lang="en-US" sz="1400" dirty="0">
                <a:solidFill>
                  <a:schemeClr val="bg1"/>
                </a:solidFill>
                <a:latin typeface="Congenial Light" panose="02000503040000020004" pitchFamily="2" charset="0"/>
              </a:rPr>
              <a:t> Hardware has significant business growth and it continuously investing in new products to align with market and take competitive advantage over other rivals</a:t>
            </a:r>
          </a:p>
        </p:txBody>
      </p:sp>
      <p:pic>
        <p:nvPicPr>
          <p:cNvPr id="2" name="Picture 1">
            <a:extLst>
              <a:ext uri="{FF2B5EF4-FFF2-40B4-BE49-F238E27FC236}">
                <a16:creationId xmlns:a16="http://schemas.microsoft.com/office/drawing/2014/main" id="{0A1F4A07-3179-66BC-6EF8-CB621ACA027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25002" y="1225449"/>
            <a:ext cx="4591163" cy="2608782"/>
          </a:xfrm>
          <a:prstGeom prst="rect">
            <a:avLst/>
          </a:prstGeom>
        </p:spPr>
      </p:pic>
      <p:pic>
        <p:nvPicPr>
          <p:cNvPr id="3074" name="D3702816-19D8-44AD-B574-3F9F7429CAF6">
            <a:extLst>
              <a:ext uri="{FF2B5EF4-FFF2-40B4-BE49-F238E27FC236}">
                <a16:creationId xmlns:a16="http://schemas.microsoft.com/office/drawing/2014/main" id="{87716C4B-EE7F-5F5F-D7C7-9806E06022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158240"/>
            <a:ext cx="5693052" cy="5173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1312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Diagonal Corners Rounded 13">
            <a:extLst>
              <a:ext uri="{FF2B5EF4-FFF2-40B4-BE49-F238E27FC236}">
                <a16:creationId xmlns:a16="http://schemas.microsoft.com/office/drawing/2014/main" id="{02B2363C-7E17-5F7A-86FE-7039C6DFAEBB}"/>
              </a:ext>
            </a:extLst>
          </p:cNvPr>
          <p:cNvSpPr/>
          <p:nvPr/>
        </p:nvSpPr>
        <p:spPr>
          <a:xfrm>
            <a:off x="6671619" y="4227853"/>
            <a:ext cx="5061051" cy="2282191"/>
          </a:xfrm>
          <a:prstGeom prst="round2Diag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339315B-8AAE-A946-ABBF-894F2E4B1338}"/>
              </a:ext>
            </a:extLst>
          </p:cNvPr>
          <p:cNvSpPr>
            <a:spLocks noGrp="1"/>
          </p:cNvSpPr>
          <p:nvPr>
            <p:ph type="title"/>
          </p:nvPr>
        </p:nvSpPr>
        <p:spPr>
          <a:xfrm>
            <a:off x="971550" y="610565"/>
            <a:ext cx="9338217" cy="610863"/>
          </a:xfrm>
        </p:spPr>
        <p:txBody>
          <a:bodyPr>
            <a:noAutofit/>
          </a:bodyPr>
          <a:lstStyle/>
          <a:p>
            <a:pPr algn="l"/>
            <a:br>
              <a:rPr lang="en-US" sz="1800" b="0" i="0" u="none" strike="noStrike" baseline="0" dirty="0">
                <a:solidFill>
                  <a:srgbClr val="000000"/>
                </a:solidFill>
                <a:latin typeface="Roboto" panose="02000000000000000000" pitchFamily="2" charset="0"/>
              </a:rPr>
            </a:br>
            <a:br>
              <a:rPr lang="en-US" sz="1800" b="0" i="0" u="none" strike="noStrike" baseline="0" dirty="0">
                <a:latin typeface="Roboto" panose="02000000000000000000" pitchFamily="2" charset="0"/>
              </a:rPr>
            </a:br>
            <a:br>
              <a:rPr lang="en-US" sz="1800" b="0" i="0" u="none" strike="noStrike" baseline="0" dirty="0">
                <a:latin typeface="Roboto" panose="02000000000000000000" pitchFamily="2" charset="0"/>
              </a:rPr>
            </a:br>
            <a:br>
              <a:rPr lang="en-US" sz="1800" b="0" i="0" u="none" strike="noStrike" baseline="0" dirty="0">
                <a:latin typeface="Roboto" panose="02000000000000000000" pitchFamily="2" charset="0"/>
              </a:rPr>
            </a:br>
            <a:r>
              <a:rPr lang="en-US" sz="2400" i="0" u="none" strike="noStrike" baseline="0" dirty="0">
                <a:latin typeface="Roboto" panose="02000000000000000000" pitchFamily="2" charset="0"/>
              </a:rPr>
              <a:t>Question 3</a:t>
            </a:r>
            <a:r>
              <a:rPr lang="en-US" sz="2400" i="0" u="none" strike="noStrike" baseline="0" dirty="0">
                <a:latin typeface="Congenial" panose="02000503040000020004" pitchFamily="2" charset="0"/>
              </a:rPr>
              <a:t>. </a:t>
            </a:r>
            <a:r>
              <a:rPr lang="en-US" sz="1800" b="0" i="0" u="none" strike="noStrike" baseline="0" dirty="0">
                <a:latin typeface="Congenial" panose="02000503040000020004" pitchFamily="2" charset="0"/>
              </a:rPr>
              <a:t>Provide a report with all the unique product counts for each segment and sort them in descending order of product counts. </a:t>
            </a:r>
            <a:endParaRPr lang="en-US" dirty="0">
              <a:latin typeface="Congenial" panose="02000503040000020004" pitchFamily="2" charset="0"/>
            </a:endParaRPr>
          </a:p>
        </p:txBody>
      </p:sp>
      <p:sp>
        <p:nvSpPr>
          <p:cNvPr id="6" name="Slide Number Placeholder 5">
            <a:extLst>
              <a:ext uri="{FF2B5EF4-FFF2-40B4-BE49-F238E27FC236}">
                <a16:creationId xmlns:a16="http://schemas.microsoft.com/office/drawing/2014/main"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8</a:t>
            </a:fld>
            <a:endParaRPr lang="en-US" dirty="0"/>
          </a:p>
        </p:txBody>
      </p:sp>
      <p:sp>
        <p:nvSpPr>
          <p:cNvPr id="10" name="TextBox 9">
            <a:extLst>
              <a:ext uri="{FF2B5EF4-FFF2-40B4-BE49-F238E27FC236}">
                <a16:creationId xmlns:a16="http://schemas.microsoft.com/office/drawing/2014/main" id="{C68FB6D3-8CBB-F6C8-BABE-C8D2689B49B6}"/>
              </a:ext>
            </a:extLst>
          </p:cNvPr>
          <p:cNvSpPr txBox="1"/>
          <p:nvPr/>
        </p:nvSpPr>
        <p:spPr>
          <a:xfrm>
            <a:off x="6800539" y="4523697"/>
            <a:ext cx="4932131" cy="1508105"/>
          </a:xfrm>
          <a:prstGeom prst="rect">
            <a:avLst/>
          </a:prstGeom>
          <a:noFill/>
        </p:spPr>
        <p:txBody>
          <a:bodyPr wrap="square" rtlCol="0">
            <a:spAutoFit/>
          </a:bodyPr>
          <a:lstStyle/>
          <a:p>
            <a:r>
              <a:rPr lang="en-US" b="1" dirty="0">
                <a:solidFill>
                  <a:schemeClr val="bg1"/>
                </a:solidFill>
                <a:latin typeface="Congenial Light" panose="02000503040000020004" pitchFamily="2" charset="0"/>
              </a:rPr>
              <a:t>Key Insights</a:t>
            </a:r>
          </a:p>
          <a:p>
            <a:endParaRPr lang="en-US" dirty="0">
              <a:solidFill>
                <a:schemeClr val="bg1"/>
              </a:solidFill>
              <a:latin typeface="Congenial Light" panose="02000503040000020004" pitchFamily="2" charset="0"/>
            </a:endParaRPr>
          </a:p>
          <a:p>
            <a:r>
              <a:rPr lang="en-US" sz="1400" dirty="0" err="1">
                <a:solidFill>
                  <a:schemeClr val="bg1"/>
                </a:solidFill>
                <a:latin typeface="Congenial Light" panose="02000503040000020004" pitchFamily="2" charset="0"/>
              </a:rPr>
              <a:t>AtliQ</a:t>
            </a:r>
            <a:r>
              <a:rPr lang="en-US" sz="1400" dirty="0">
                <a:solidFill>
                  <a:schemeClr val="bg1"/>
                </a:solidFill>
                <a:latin typeface="Congenial Light" panose="02000503040000020004" pitchFamily="2" charset="0"/>
              </a:rPr>
              <a:t> Hardware is giving more focus on adding new products mainly in notebook and accessories segment due to high demand. Further, </a:t>
            </a:r>
            <a:r>
              <a:rPr lang="en-US" sz="1400" dirty="0" err="1">
                <a:solidFill>
                  <a:schemeClr val="bg1"/>
                </a:solidFill>
                <a:latin typeface="Congenial Light" panose="02000503040000020004" pitchFamily="2" charset="0"/>
              </a:rPr>
              <a:t>AtliQ</a:t>
            </a:r>
            <a:r>
              <a:rPr lang="en-US" sz="1400" dirty="0">
                <a:solidFill>
                  <a:schemeClr val="bg1"/>
                </a:solidFill>
                <a:latin typeface="Congenial Light" panose="02000503040000020004" pitchFamily="2" charset="0"/>
              </a:rPr>
              <a:t> might have invested in new segment in networking segment foreseeing IoT demand.</a:t>
            </a:r>
          </a:p>
        </p:txBody>
      </p:sp>
      <p:pic>
        <p:nvPicPr>
          <p:cNvPr id="2" name="Picture 1">
            <a:extLst>
              <a:ext uri="{FF2B5EF4-FFF2-40B4-BE49-F238E27FC236}">
                <a16:creationId xmlns:a16="http://schemas.microsoft.com/office/drawing/2014/main" id="{A1F9FD4A-603D-13CD-0AD6-FDC2FA1035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00539" y="1420048"/>
            <a:ext cx="4996592" cy="2726121"/>
          </a:xfrm>
          <a:prstGeom prst="rect">
            <a:avLst/>
          </a:prstGeom>
        </p:spPr>
      </p:pic>
      <p:pic>
        <p:nvPicPr>
          <p:cNvPr id="5" name="Picture 4" descr="Text">
            <a:extLst>
              <a:ext uri="{FF2B5EF4-FFF2-40B4-BE49-F238E27FC236}">
                <a16:creationId xmlns:a16="http://schemas.microsoft.com/office/drawing/2014/main" id="{FCEE33F8-811B-15FE-5CE7-6A19B89438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550" y="1369696"/>
            <a:ext cx="5362575" cy="5210175"/>
          </a:xfrm>
          <a:prstGeom prst="rect">
            <a:avLst/>
          </a:prstGeom>
        </p:spPr>
      </p:pic>
    </p:spTree>
    <p:extLst>
      <p:ext uri="{BB962C8B-B14F-4D97-AF65-F5344CB8AC3E}">
        <p14:creationId xmlns:p14="http://schemas.microsoft.com/office/powerpoint/2010/main" val="1135049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Diagonal Corners Rounded 13">
            <a:extLst>
              <a:ext uri="{FF2B5EF4-FFF2-40B4-BE49-F238E27FC236}">
                <a16:creationId xmlns:a16="http://schemas.microsoft.com/office/drawing/2014/main" id="{02B2363C-7E17-5F7A-86FE-7039C6DFAEBB}"/>
              </a:ext>
            </a:extLst>
          </p:cNvPr>
          <p:cNvSpPr/>
          <p:nvPr/>
        </p:nvSpPr>
        <p:spPr>
          <a:xfrm>
            <a:off x="6400798" y="4064000"/>
            <a:ext cx="5507368" cy="2583983"/>
          </a:xfrm>
          <a:prstGeom prst="round2Diag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339315B-8AAE-A946-ABBF-894F2E4B1338}"/>
              </a:ext>
            </a:extLst>
          </p:cNvPr>
          <p:cNvSpPr>
            <a:spLocks noGrp="1"/>
          </p:cNvSpPr>
          <p:nvPr>
            <p:ph type="title"/>
          </p:nvPr>
        </p:nvSpPr>
        <p:spPr>
          <a:xfrm>
            <a:off x="971549" y="386375"/>
            <a:ext cx="9338217" cy="610863"/>
          </a:xfrm>
        </p:spPr>
        <p:txBody>
          <a:bodyPr>
            <a:noAutofit/>
          </a:bodyPr>
          <a:lstStyle/>
          <a:p>
            <a:pPr algn="l"/>
            <a:br>
              <a:rPr lang="en-US" sz="1800" b="0" i="0" u="none" strike="noStrike" baseline="0" dirty="0">
                <a:solidFill>
                  <a:srgbClr val="000000"/>
                </a:solidFill>
                <a:latin typeface="Roboto" panose="02000000000000000000" pitchFamily="2" charset="0"/>
              </a:rPr>
            </a:br>
            <a:br>
              <a:rPr lang="en-US" sz="1800" b="0" i="0" u="none" strike="noStrike" baseline="0" dirty="0">
                <a:latin typeface="Roboto" panose="02000000000000000000" pitchFamily="2" charset="0"/>
              </a:rPr>
            </a:br>
            <a:br>
              <a:rPr lang="en-US" sz="1800" b="0" i="0" u="none" strike="noStrike" baseline="0" dirty="0">
                <a:latin typeface="Roboto" panose="02000000000000000000" pitchFamily="2" charset="0"/>
              </a:rPr>
            </a:br>
            <a:br>
              <a:rPr lang="en-US" sz="1800" b="0" i="0" u="none" strike="noStrike" baseline="0" dirty="0">
                <a:latin typeface="Roboto" panose="02000000000000000000" pitchFamily="2" charset="0"/>
              </a:rPr>
            </a:br>
            <a:r>
              <a:rPr lang="en-US" sz="2400" i="0" u="none" strike="noStrike" baseline="0" dirty="0">
                <a:latin typeface="Roboto" panose="02000000000000000000" pitchFamily="2" charset="0"/>
              </a:rPr>
              <a:t>Question 4. </a:t>
            </a:r>
            <a:r>
              <a:rPr lang="en-US" sz="1800" b="0" i="0" u="none" strike="noStrike" baseline="0" dirty="0">
                <a:latin typeface="Congenial" panose="02000503040000020004" pitchFamily="2" charset="0"/>
              </a:rPr>
              <a:t>Follow-up: Which segment had the most increase in unique products in 2021 vs 2020?</a:t>
            </a:r>
            <a:endParaRPr lang="en-US" dirty="0">
              <a:latin typeface="Congenial" panose="02000503040000020004" pitchFamily="2" charset="0"/>
            </a:endParaRPr>
          </a:p>
        </p:txBody>
      </p:sp>
      <p:sp>
        <p:nvSpPr>
          <p:cNvPr id="6" name="Slide Number Placeholder 5">
            <a:extLst>
              <a:ext uri="{FF2B5EF4-FFF2-40B4-BE49-F238E27FC236}">
                <a16:creationId xmlns:a16="http://schemas.microsoft.com/office/drawing/2014/main"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9</a:t>
            </a:fld>
            <a:endParaRPr lang="en-US" dirty="0"/>
          </a:p>
        </p:txBody>
      </p:sp>
      <p:sp>
        <p:nvSpPr>
          <p:cNvPr id="10" name="TextBox 9">
            <a:extLst>
              <a:ext uri="{FF2B5EF4-FFF2-40B4-BE49-F238E27FC236}">
                <a16:creationId xmlns:a16="http://schemas.microsoft.com/office/drawing/2014/main" id="{C68FB6D3-8CBB-F6C8-BABE-C8D2689B49B6}"/>
              </a:ext>
            </a:extLst>
          </p:cNvPr>
          <p:cNvSpPr txBox="1"/>
          <p:nvPr/>
        </p:nvSpPr>
        <p:spPr>
          <a:xfrm>
            <a:off x="6478921" y="4419600"/>
            <a:ext cx="4932131" cy="1292662"/>
          </a:xfrm>
          <a:prstGeom prst="rect">
            <a:avLst/>
          </a:prstGeom>
          <a:noFill/>
        </p:spPr>
        <p:txBody>
          <a:bodyPr wrap="square" rtlCol="0">
            <a:spAutoFit/>
          </a:bodyPr>
          <a:lstStyle/>
          <a:p>
            <a:r>
              <a:rPr lang="en-US" b="1" dirty="0">
                <a:solidFill>
                  <a:schemeClr val="bg1"/>
                </a:solidFill>
                <a:latin typeface="Congenial Light" panose="02000503040000020004" pitchFamily="2" charset="0"/>
              </a:rPr>
              <a:t>Key Insights</a:t>
            </a:r>
          </a:p>
          <a:p>
            <a:endParaRPr lang="en-US" dirty="0">
              <a:solidFill>
                <a:schemeClr val="bg1"/>
              </a:solidFill>
              <a:latin typeface="Congenial Light" panose="02000503040000020004" pitchFamily="2" charset="0"/>
            </a:endParaRPr>
          </a:p>
          <a:p>
            <a:r>
              <a:rPr lang="en-US" sz="1400" dirty="0">
                <a:solidFill>
                  <a:schemeClr val="bg1"/>
                </a:solidFill>
                <a:latin typeface="Congenial Light" panose="02000503040000020004" pitchFamily="2" charset="0"/>
              </a:rPr>
              <a:t>unique products in accessories segment had its maximum  in terms of count while Desktop took its maximum percentage</a:t>
            </a:r>
          </a:p>
        </p:txBody>
      </p:sp>
      <p:pic>
        <p:nvPicPr>
          <p:cNvPr id="2" name="Picture 1">
            <a:extLst>
              <a:ext uri="{FF2B5EF4-FFF2-40B4-BE49-F238E27FC236}">
                <a16:creationId xmlns:a16="http://schemas.microsoft.com/office/drawing/2014/main" id="{304AAD15-83E8-7361-EBB9-EBDD001222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31463" y="998502"/>
            <a:ext cx="5246035" cy="2906424"/>
          </a:xfrm>
          <a:prstGeom prst="rect">
            <a:avLst/>
          </a:prstGeom>
        </p:spPr>
      </p:pic>
      <p:pic>
        <p:nvPicPr>
          <p:cNvPr id="5" name="Picture 4" descr="Text&#10;&#10;Description automatically generated">
            <a:extLst>
              <a:ext uri="{FF2B5EF4-FFF2-40B4-BE49-F238E27FC236}">
                <a16:creationId xmlns:a16="http://schemas.microsoft.com/office/drawing/2014/main" id="{8F6421A6-8A93-5528-80CD-4B682CED33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948" y="997238"/>
            <a:ext cx="5124451" cy="5650745"/>
          </a:xfrm>
          <a:prstGeom prst="rect">
            <a:avLst/>
          </a:prstGeom>
        </p:spPr>
      </p:pic>
    </p:spTree>
    <p:extLst>
      <p:ext uri="{BB962C8B-B14F-4D97-AF65-F5344CB8AC3E}">
        <p14:creationId xmlns:p14="http://schemas.microsoft.com/office/powerpoint/2010/main" val="1654628985"/>
      </p:ext>
    </p:extLst>
  </p:cSld>
  <p:clrMapOvr>
    <a:masterClrMapping/>
  </p:clrMapOvr>
</p:sld>
</file>

<file path=ppt/theme/theme1.xml><?xml version="1.0" encoding="utf-8"?>
<a:theme xmlns:a="http://schemas.openxmlformats.org/drawingml/2006/main" name="Theme1">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issPresentation C_Win32_MW_JS_SL_v2.potx" id="{230A82CA-9023-4220-9E5B-0E652CF31B20}" vid="{96196EC2-C392-482E-BF29-9BD12A6266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9EC1AB0-9704-404D-B6D3-819D938AC55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D20B6E4-879E-4E6C-BDE7-261540CD3765}">
  <ds:schemaRefs>
    <ds:schemaRef ds:uri="http://schemas.microsoft.com/sharepoint/v3/contenttype/forms"/>
  </ds:schemaRefs>
</ds:datastoreItem>
</file>

<file path=customXml/itemProps3.xml><?xml version="1.0" encoding="utf-8"?>
<ds:datastoreItem xmlns:ds="http://schemas.openxmlformats.org/officeDocument/2006/customXml" ds:itemID="{94F21D10-BD83-491A-AAA6-945C2DB1EB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1e74f8fa-4f70-4c10-a481-9ace1c42864a}" enabled="1" method="Privileged" siteId="{852c5799-8134-4f15-9d38-eba4296cc76f}" contentBits="0" removed="0"/>
</clbl:labelList>
</file>

<file path=docProps/app.xml><?xml version="1.0" encoding="utf-8"?>
<Properties xmlns="http://schemas.openxmlformats.org/officeDocument/2006/extended-properties" xmlns:vt="http://schemas.openxmlformats.org/officeDocument/2006/docPropsVTypes">
  <Template>Geometric annual presentation</Template>
  <TotalTime>349</TotalTime>
  <Words>874</Words>
  <Application>Microsoft Office PowerPoint</Application>
  <PresentationFormat>Widescreen</PresentationFormat>
  <Paragraphs>87</Paragraphs>
  <Slides>16</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-apple-system</vt:lpstr>
      <vt:lpstr>Arial</vt:lpstr>
      <vt:lpstr>Calibri</vt:lpstr>
      <vt:lpstr>Congenial</vt:lpstr>
      <vt:lpstr>Congenial Light</vt:lpstr>
      <vt:lpstr>Franklin Gothic Book</vt:lpstr>
      <vt:lpstr>Franklin Gothic Demi</vt:lpstr>
      <vt:lpstr>Roboto</vt:lpstr>
      <vt:lpstr>var(--artdeco-reset-typography-font-family-sans)</vt:lpstr>
      <vt:lpstr>Wingdings</vt:lpstr>
      <vt:lpstr>Theme1</vt:lpstr>
      <vt:lpstr>Consumer Goods Ad-Hoc Insights</vt:lpstr>
      <vt:lpstr>Agenda</vt:lpstr>
      <vt:lpstr>Introduction</vt:lpstr>
      <vt:lpstr>Understanding Data</vt:lpstr>
      <vt:lpstr>Ad-Hoc Analysis</vt:lpstr>
      <vt:lpstr>    Question 1. Provide the list of markets in which customer "Atliq Exclusive" operates its   business in the APAC region. </vt:lpstr>
      <vt:lpstr>    Question 2. What is the percentage of unique product increase in 2021 vs. 2020? </vt:lpstr>
      <vt:lpstr>    Question 3. Provide a report with all the unique product counts for each segment and sort them in descending order of product counts. </vt:lpstr>
      <vt:lpstr>    Question 4. Follow-up: Which segment had the most increase in unique products in 2021 vs 2020?</vt:lpstr>
      <vt:lpstr>    Question 5. Get the products that have the highest and lowest manufacturing costs. </vt:lpstr>
      <vt:lpstr>    Question 6. Generate a report which contains the top 5 customers who received an average high pre_invoice_discount_pct for the fiscal year 2021 and in the Indian market. </vt:lpstr>
      <vt:lpstr>    Question 7. Get the complete report of the Gross sales amount for the customer “Atliq Exclusive” for each month . </vt:lpstr>
      <vt:lpstr>    Question 8. In which quarter of 2020, got the maximum total_sold_quantity? </vt:lpstr>
      <vt:lpstr>    Question 9. Which channel helped to bring more gross sales in the fiscal year 2021 and the percentage of contribution? </vt:lpstr>
      <vt:lpstr>    Question 10. Get the Top 3 products in each division that have a high total_sold_quantity in the fiscal_year 2021?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Consumer Goods Ad-Hoc Insights</dc:title>
  <dc:creator>Sathkunarajah Malavan (MAS KREEDA)</dc:creator>
  <cp:lastModifiedBy>janak ram</cp:lastModifiedBy>
  <cp:revision>12</cp:revision>
  <dcterms:created xsi:type="dcterms:W3CDTF">2023-03-18T03:21:01Z</dcterms:created>
  <dcterms:modified xsi:type="dcterms:W3CDTF">2024-11-03T11:23:28Z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